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 id="2147483662" r:id="rId4"/>
    <p:sldMasterId id="2147483675" r:id="rId5"/>
    <p:sldMasterId id="2147483688" r:id="rId6"/>
    <p:sldMasterId id="2147483698" r:id="rId7"/>
    <p:sldMasterId id="2147483710" r:id="rId8"/>
    <p:sldMasterId id="2147483721" r:id="rId9"/>
    <p:sldMasterId id="2147483733" r:id="rId10"/>
    <p:sldMasterId id="2147483743" r:id="rId11"/>
    <p:sldMasterId id="2147483753" r:id="rId12"/>
    <p:sldMasterId id="2147483766" r:id="rId13"/>
    <p:sldMasterId id="2147483774" r:id="rId14"/>
    <p:sldMasterId id="2147483786" r:id="rId15"/>
    <p:sldMasterId id="2147483799" r:id="rId16"/>
    <p:sldMasterId id="2147483810" r:id="rId17"/>
    <p:sldMasterId id="2147483821" r:id="rId18"/>
    <p:sldMasterId id="2147483824" r:id="rId19"/>
    <p:sldMasterId id="2147483834" r:id="rId20"/>
    <p:sldMasterId id="2147483844" r:id="rId21"/>
    <p:sldMasterId id="2147483858" r:id="rId22"/>
    <p:sldMasterId id="2147483870" r:id="rId23"/>
    <p:sldMasterId id="2147483883" r:id="rId24"/>
    <p:sldMasterId id="2147483896" r:id="rId25"/>
    <p:sldMasterId id="2147483908" r:id="rId26"/>
    <p:sldMasterId id="2147483921" r:id="rId27"/>
    <p:sldMasterId id="2147483934" r:id="rId28"/>
    <p:sldMasterId id="2147483946" r:id="rId29"/>
    <p:sldMasterId id="2147483959" r:id="rId30"/>
    <p:sldMasterId id="2147483969" r:id="rId31"/>
    <p:sldMasterId id="2147483982" r:id="rId32"/>
    <p:sldMasterId id="2147483993" r:id="rId33"/>
    <p:sldMasterId id="2147484005" r:id="rId34"/>
    <p:sldMasterId id="2147484017" r:id="rId35"/>
    <p:sldMasterId id="2147484020" r:id="rId36"/>
    <p:sldMasterId id="2147484030" r:id="rId37"/>
    <p:sldMasterId id="2147484044" r:id="rId38"/>
    <p:sldMasterId id="2147484059" r:id="rId39"/>
    <p:sldMasterId id="2147484069" r:id="rId40"/>
    <p:sldMasterId id="2147484079" r:id="rId41"/>
    <p:sldMasterId id="2147484092" r:id="rId42"/>
    <p:sldMasterId id="2147484102" r:id="rId43"/>
    <p:sldMasterId id="2147484116" r:id="rId44"/>
    <p:sldMasterId id="2147484131" r:id="rId45"/>
    <p:sldMasterId id="2147484141" r:id="rId46"/>
    <p:sldMasterId id="2147484152" r:id="rId47"/>
    <p:sldMasterId id="2147484165" r:id="rId48"/>
    <p:sldMasterId id="2147484175" r:id="rId49"/>
    <p:sldMasterId id="2147484187" r:id="rId50"/>
    <p:sldMasterId id="2147484197" r:id="rId51"/>
    <p:sldMasterId id="2147484207" r:id="rId52"/>
    <p:sldMasterId id="2147484219" r:id="rId53"/>
    <p:sldMasterId id="2147484230" r:id="rId54"/>
    <p:sldMasterId id="2147484231" r:id="rId55"/>
    <p:sldMasterId id="2147484250" r:id="rId56"/>
    <p:sldMasterId id="2147484259" r:id="rId57"/>
    <p:sldMasterId id="2147484270" r:id="rId58"/>
    <p:sldMasterId id="2147484281" r:id="rId59"/>
    <p:sldMasterId id="2147484292" r:id="rId60"/>
    <p:sldMasterId id="2147484304" r:id="rId61"/>
    <p:sldMasterId id="2147484307" r:id="rId62"/>
    <p:sldMasterId id="2147484320" r:id="rId63"/>
    <p:sldMasterId id="2147484331" r:id="rId64"/>
    <p:sldMasterId id="2147484332" r:id="rId65"/>
    <p:sldMasterId id="2147484333" r:id="rId66"/>
    <p:sldMasterId id="2147484335" r:id="rId67"/>
    <p:sldMasterId id="2147484363" r:id="rId68"/>
    <p:sldMasterId id="2147484402" r:id="rId69"/>
    <p:sldMasterId id="2147484416" r:id="rId70"/>
    <p:sldMasterId id="2147484424" r:id="rId71"/>
    <p:sldMasterId id="2147484425" r:id="rId72"/>
    <p:sldMasterId id="2147484446" r:id="rId73"/>
    <p:sldMasterId id="2147484456" r:id="rId74"/>
    <p:sldMasterId id="2147484474" r:id="rId75"/>
    <p:sldMasterId id="2147484484" r:id="rId76"/>
    <p:sldMasterId id="2147484504" r:id="rId77"/>
    <p:sldMasterId id="2147484507" r:id="rId78"/>
    <p:sldMasterId id="2147484518" r:id="rId79"/>
    <p:sldMasterId id="2147484519" r:id="rId80"/>
    <p:sldMasterId id="2147484531" r:id="rId81"/>
    <p:sldMasterId id="2147484545" r:id="rId82"/>
    <p:sldMasterId id="2147484555" r:id="rId83"/>
    <p:sldMasterId id="2147484556" r:id="rId84"/>
    <p:sldMasterId id="2147484570" r:id="rId85"/>
    <p:sldMasterId id="2147484582" r:id="rId86"/>
    <p:sldMasterId id="2147484594" r:id="rId87"/>
    <p:sldMasterId id="2147484603" r:id="rId88"/>
    <p:sldMasterId id="2147484616" r:id="rId89"/>
    <p:sldMasterId id="2147484617" r:id="rId90"/>
    <p:sldMasterId id="2147484625" r:id="rId91"/>
    <p:sldMasterId id="2147484638" r:id="rId92"/>
    <p:sldMasterId id="2147484649" r:id="rId93"/>
    <p:sldMasterId id="2147484663" r:id="rId94"/>
    <p:sldMasterId id="2147484664" r:id="rId95"/>
    <p:sldMasterId id="2147484674" r:id="rId96"/>
    <p:sldMasterId id="2147484687" r:id="rId97"/>
    <p:sldMasterId id="2147484700" r:id="rId98"/>
    <p:sldMasterId id="2147484739" r:id="rId99"/>
  </p:sldMasterIdLst>
  <p:notesMasterIdLst>
    <p:notesMasterId r:id="rId108"/>
  </p:notesMasterIdLst>
  <p:sldIdLst>
    <p:sldId id="7997" r:id="rId100"/>
    <p:sldId id="7980" r:id="rId101"/>
    <p:sldId id="7979" r:id="rId102"/>
    <p:sldId id="7990" r:id="rId103"/>
    <p:sldId id="7993" r:id="rId104"/>
    <p:sldId id="7972" r:id="rId105"/>
    <p:sldId id="7991" r:id="rId106"/>
    <p:sldId id="7992" r:id="rId107"/>
  </p:sldIdLst>
  <p:sldSz cx="12192000" cy="6858000"/>
  <p:notesSz cx="7099300" cy="10234295"/>
  <p:custDataLst>
    <p:tags r:id="rId112"/>
  </p:custData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ck Up" id="{9C1A7593-7ACD-429D-96C4-48D5310BBB2B}">
          <p14:sldIdLst>
            <p14:sldId id="7980"/>
            <p14:sldId id="7979"/>
            <p14:sldId id="7990"/>
            <p14:sldId id="7993"/>
            <p14:sldId id="7972"/>
            <p14:sldId id="7991"/>
            <p14:sldId id="7992"/>
            <p14:sldId id="799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BF1"/>
    <a:srgbClr val="0757F8"/>
    <a:srgbClr val="FE0F64"/>
    <a:srgbClr val="002060"/>
    <a:srgbClr val="2B86AF"/>
    <a:srgbClr val="5C9FCB"/>
    <a:srgbClr val="399893"/>
    <a:srgbClr val="A6A6A6"/>
    <a:srgbClr val="B6C4F2"/>
    <a:srgbClr val="065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14" autoAdjust="0"/>
    <p:restoredTop sz="94291" autoAdjust="0"/>
  </p:normalViewPr>
  <p:slideViewPr>
    <p:cSldViewPr snapToGrid="0">
      <p:cViewPr varScale="1">
        <p:scale>
          <a:sx n="127" d="100"/>
          <a:sy n="127" d="100"/>
        </p:scale>
        <p:origin x="418" y="82"/>
      </p:cViewPr>
      <p:guideLst/>
    </p:cSldViewPr>
  </p:slideViewPr>
  <p:notesTextViewPr>
    <p:cViewPr>
      <p:scale>
        <a:sx n="3" d="2"/>
        <a:sy n="3" d="2"/>
      </p:scale>
      <p:origin x="0" y="0"/>
    </p:cViewPr>
  </p:notesTextViewPr>
  <p:sorterViewPr>
    <p:cViewPr varScale="1">
      <p:scale>
        <a:sx n="1" d="1"/>
        <a:sy n="1" d="1"/>
      </p:scale>
      <p:origin x="0" y="-45408"/>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Master" Target="slideMasters/slideMaster98.xml"/><Relationship Id="rId98" Type="http://schemas.openxmlformats.org/officeDocument/2006/relationships/slideMaster" Target="slideMasters/slideMaster97.xml"/><Relationship Id="rId97" Type="http://schemas.openxmlformats.org/officeDocument/2006/relationships/slideMaster" Target="slideMasters/slideMaster96.xml"/><Relationship Id="rId96" Type="http://schemas.openxmlformats.org/officeDocument/2006/relationships/slideMaster" Target="slideMasters/slideMaster95.xml"/><Relationship Id="rId95" Type="http://schemas.openxmlformats.org/officeDocument/2006/relationships/slideMaster" Target="slideMasters/slideMaster94.xml"/><Relationship Id="rId94" Type="http://schemas.openxmlformats.org/officeDocument/2006/relationships/slideMaster" Target="slideMasters/slideMaster93.xml"/><Relationship Id="rId93" Type="http://schemas.openxmlformats.org/officeDocument/2006/relationships/slideMaster" Target="slideMasters/slideMaster92.xml"/><Relationship Id="rId92" Type="http://schemas.openxmlformats.org/officeDocument/2006/relationships/slideMaster" Target="slideMasters/slideMaster91.xml"/><Relationship Id="rId91" Type="http://schemas.openxmlformats.org/officeDocument/2006/relationships/slideMaster" Target="slideMasters/slideMaster90.xml"/><Relationship Id="rId90" Type="http://schemas.openxmlformats.org/officeDocument/2006/relationships/slideMaster" Target="slideMasters/slideMaster89.xml"/><Relationship Id="rId9" Type="http://schemas.openxmlformats.org/officeDocument/2006/relationships/slideMaster" Target="slideMasters/slideMaster8.xml"/><Relationship Id="rId89" Type="http://schemas.openxmlformats.org/officeDocument/2006/relationships/slideMaster" Target="slideMasters/slideMaster88.xml"/><Relationship Id="rId88" Type="http://schemas.openxmlformats.org/officeDocument/2006/relationships/slideMaster" Target="slideMasters/slideMaster87.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 Type="http://schemas.openxmlformats.org/officeDocument/2006/relationships/slideMaster" Target="slideMasters/slideMaster64.xml"/><Relationship Id="rId64" Type="http://schemas.openxmlformats.org/officeDocument/2006/relationships/slideMaster" Target="slideMasters/slideMaster63.xml"/><Relationship Id="rId63" Type="http://schemas.openxmlformats.org/officeDocument/2006/relationships/slideMaster" Target="slideMasters/slideMaster62.xml"/><Relationship Id="rId62" Type="http://schemas.openxmlformats.org/officeDocument/2006/relationships/slideMaster" Target="slideMasters/slideMaster61.xml"/><Relationship Id="rId61" Type="http://schemas.openxmlformats.org/officeDocument/2006/relationships/slideMaster" Target="slideMasters/slideMaster60.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 Type="http://schemas.openxmlformats.org/officeDocument/2006/relationships/slideMaster" Target="slideMasters/slideMaster58.xml"/><Relationship Id="rId58" Type="http://schemas.openxmlformats.org/officeDocument/2006/relationships/slideMaster" Target="slideMasters/slideMaster57.xml"/><Relationship Id="rId57" Type="http://schemas.openxmlformats.org/officeDocument/2006/relationships/slideMaster" Target="slideMasters/slideMaster56.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2" Type="http://schemas.openxmlformats.org/officeDocument/2006/relationships/tags" Target="tags/tag570.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Master" Target="slideMasters/slideMaster10.xml"/><Relationship Id="rId109" Type="http://schemas.openxmlformats.org/officeDocument/2006/relationships/presProps" Target="presProps.xml"/><Relationship Id="rId108" Type="http://schemas.openxmlformats.org/officeDocument/2006/relationships/notesMaster" Target="notesMasters/notesMaster1.xml"/><Relationship Id="rId107" Type="http://schemas.openxmlformats.org/officeDocument/2006/relationships/slide" Target="slides/slide8.xml"/><Relationship Id="rId106" Type="http://schemas.openxmlformats.org/officeDocument/2006/relationships/slide" Target="slides/slide7.xml"/><Relationship Id="rId105" Type="http://schemas.openxmlformats.org/officeDocument/2006/relationships/slide" Target="slides/slide6.xml"/><Relationship Id="rId104" Type="http://schemas.openxmlformats.org/officeDocument/2006/relationships/slide" Target="slides/slide5.xml"/><Relationship Id="rId103" Type="http://schemas.openxmlformats.org/officeDocument/2006/relationships/slide" Target="slides/slide4.xml"/><Relationship Id="rId102" Type="http://schemas.openxmlformats.org/officeDocument/2006/relationships/slide" Target="slides/slide3.xml"/><Relationship Id="rId101" Type="http://schemas.openxmlformats.org/officeDocument/2006/relationships/slide" Target="slides/slide2.xml"/><Relationship Id="rId100"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jpeg"/></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jpeg"/></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9.jpeg"/></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47.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48.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4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0.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54.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5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56.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5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6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6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7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72.vml.rels><?xml version="1.0" encoding="UTF-8" standalone="yes"?>
<Relationships xmlns="http://schemas.openxmlformats.org/package/2006/relationships"><Relationship Id="rId1" Type="http://schemas.openxmlformats.org/officeDocument/2006/relationships/image" Target="../media/image9.jpeg"/></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7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7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7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8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8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8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8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8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8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8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8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8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8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9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91.vml.rels><?xml version="1.0" encoding="UTF-8" standalone="yes"?>
<Relationships xmlns="http://schemas.openxmlformats.org/package/2006/relationships"><Relationship Id="rId1" Type="http://schemas.openxmlformats.org/officeDocument/2006/relationships/image" Target="../media/image9.jpeg"/></Relationships>
</file>

<file path=ppt/drawings/_rels/vmlDrawing29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9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0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0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0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0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0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1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1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1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1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1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1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1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19.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2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2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22.vml.rels><?xml version="1.0" encoding="UTF-8" standalone="yes"?>
<Relationships xmlns="http://schemas.openxmlformats.org/package/2006/relationships"><Relationship Id="rId1" Type="http://schemas.openxmlformats.org/officeDocument/2006/relationships/image" Target="../media/image9.jpeg"/></Relationships>
</file>

<file path=ppt/drawings/_rels/vmlDrawing3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2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2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2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2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2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30.vml.rels><?xml version="1.0" encoding="UTF-8" standalone="yes"?>
<Relationships xmlns="http://schemas.openxmlformats.org/package/2006/relationships"><Relationship Id="rId1" Type="http://schemas.openxmlformats.org/officeDocument/2006/relationships/image" Target="../media/image9.jpeg"/></Relationships>
</file>

<file path=ppt/drawings/_rels/vmlDrawing33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3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3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3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35.vml.rels><?xml version="1.0" encoding="UTF-8" standalone="yes"?>
<Relationships xmlns="http://schemas.openxmlformats.org/package/2006/relationships"><Relationship Id="rId7" Type="http://schemas.openxmlformats.org/officeDocument/2006/relationships/image" Target="../media/image97.emf"/><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1.emf"/></Relationships>
</file>

<file path=ppt/drawings/_rels/vmlDrawing336.vml.rels><?xml version="1.0" encoding="UTF-8" standalone="yes"?>
<Relationships xmlns="http://schemas.openxmlformats.org/package/2006/relationships"><Relationship Id="rId4" Type="http://schemas.openxmlformats.org/officeDocument/2006/relationships/image" Target="../media/image101.emf"/><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s>
</file>

<file path=ppt/drawings/_rels/vmlDrawing337.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338.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339.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jpeg"/></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9.jpeg"/></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endParaRPr lang="pt-BR"/>
          </a:p>
        </p:txBody>
      </p:sp>
      <p:sp>
        <p:nvSpPr>
          <p:cNvPr id="3" name="Espaço Reservado para Data 2"/>
          <p:cNvSpPr>
            <a:spLocks noGrp="1"/>
          </p:cNvSpPr>
          <p:nvPr>
            <p:ph type="dt" idx="1"/>
          </p:nvPr>
        </p:nvSpPr>
        <p:spPr>
          <a:xfrm>
            <a:off x="4021295" y="0"/>
            <a:ext cx="3076363" cy="513508"/>
          </a:xfrm>
          <a:prstGeom prst="rect">
            <a:avLst/>
          </a:prstGeom>
        </p:spPr>
        <p:txBody>
          <a:bodyPr vert="horz" lIns="94759" tIns="47380" rIns="94759" bIns="47380" rtlCol="0"/>
          <a:lstStyle>
            <a:lvl1pPr algn="r">
              <a:defRPr sz="1200"/>
            </a:lvl1pPr>
          </a:lstStyle>
          <a:p>
            <a:fld id="{95EEFAE8-09AF-45B2-A092-19970AEE8F4D}" type="datetimeFigureOut">
              <a:rPr lang="pt-BR" smtClean="0"/>
            </a:fld>
            <a:endParaRPr lang="pt-BR"/>
          </a:p>
        </p:txBody>
      </p:sp>
      <p:sp>
        <p:nvSpPr>
          <p:cNvPr id="4" name="Espaço Reservado para Imagem de Slide 3"/>
          <p:cNvSpPr>
            <a:spLocks noGrp="1" noRot="1" noChangeAspect="1"/>
          </p:cNvSpPr>
          <p:nvPr>
            <p:ph type="sldImg" idx="2"/>
          </p:nvPr>
        </p:nvSpPr>
        <p:spPr>
          <a:xfrm>
            <a:off x="481013" y="1279525"/>
            <a:ext cx="6137275" cy="3452813"/>
          </a:xfrm>
          <a:prstGeom prst="rect">
            <a:avLst/>
          </a:prstGeom>
          <a:noFill/>
          <a:ln w="12700">
            <a:solidFill>
              <a:prstClr val="black"/>
            </a:solidFill>
          </a:ln>
        </p:spPr>
        <p:txBody>
          <a:bodyPr vert="horz" lIns="94759" tIns="47380" rIns="94759" bIns="47380" rtlCol="0" anchor="ctr"/>
          <a:lstStyle/>
          <a:p>
            <a:endParaRPr lang="pt-BR"/>
          </a:p>
        </p:txBody>
      </p:sp>
      <p:sp>
        <p:nvSpPr>
          <p:cNvPr id="5" name="Espaço Reservado para Anotações 4"/>
          <p:cNvSpPr>
            <a:spLocks noGrp="1"/>
          </p:cNvSpPr>
          <p:nvPr>
            <p:ph type="body" sz="quarter" idx="3"/>
          </p:nvPr>
        </p:nvSpPr>
        <p:spPr>
          <a:xfrm>
            <a:off x="709931" y="4925408"/>
            <a:ext cx="5679440" cy="4029879"/>
          </a:xfrm>
          <a:prstGeom prst="rect">
            <a:avLst/>
          </a:prstGeom>
        </p:spPr>
        <p:txBody>
          <a:bodyPr vert="horz" lIns="94759" tIns="47380" rIns="94759" bIns="47380" rtlCol="0"/>
          <a:lstStyle/>
          <a:p>
            <a:pPr lvl="0"/>
            <a:r>
              <a:rPr lang="pt-BR"/>
              <a:t>Editar estilos de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6" name="Espaço Reservado para Rodapé 5"/>
          <p:cNvSpPr>
            <a:spLocks noGrp="1"/>
          </p:cNvSpPr>
          <p:nvPr>
            <p:ph type="ftr" sz="quarter" idx="4"/>
          </p:nvPr>
        </p:nvSpPr>
        <p:spPr>
          <a:xfrm>
            <a:off x="1" y="9721106"/>
            <a:ext cx="3076363" cy="513507"/>
          </a:xfrm>
          <a:prstGeom prst="rect">
            <a:avLst/>
          </a:prstGeom>
        </p:spPr>
        <p:txBody>
          <a:bodyPr vert="horz" lIns="94759" tIns="47380" rIns="94759" bIns="4738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4021295" y="9721106"/>
            <a:ext cx="3076363" cy="513507"/>
          </a:xfrm>
          <a:prstGeom prst="rect">
            <a:avLst/>
          </a:prstGeom>
        </p:spPr>
        <p:txBody>
          <a:bodyPr vert="horz" lIns="94759" tIns="47380" rIns="94759" bIns="47380" rtlCol="0" anchor="b"/>
          <a:lstStyle>
            <a:lvl1pPr algn="r">
              <a:defRPr sz="1200"/>
            </a:lvl1pPr>
          </a:lstStyle>
          <a:p>
            <a:fld id="{2CEA64B0-BD44-498F-858A-456BE53D0E34}" type="slidenum">
              <a:rPr lang="pt-BR" smtClean="0"/>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image" Target="../media/image6.emf"/><Relationship Id="rId3" Type="http://schemas.openxmlformats.org/officeDocument/2006/relationships/oleObject" Target="../embeddings/oleObject5.bin"/><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5" Type="http://schemas.openxmlformats.org/officeDocument/2006/relationships/vmlDrawing" Target="../drawings/vmlDrawing35.vml"/><Relationship Id="rId4" Type="http://schemas.openxmlformats.org/officeDocument/2006/relationships/image" Target="../media/image6.emf"/><Relationship Id="rId3" Type="http://schemas.openxmlformats.org/officeDocument/2006/relationships/oleObject" Target="../embeddings/oleObject35.bin"/><Relationship Id="rId2" Type="http://schemas.openxmlformats.org/officeDocument/2006/relationships/tags" Target="../tags/tag68.xml"/><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5" Type="http://schemas.openxmlformats.org/officeDocument/2006/relationships/vmlDrawing" Target="../drawings/vmlDrawing36.vml"/><Relationship Id="rId4" Type="http://schemas.openxmlformats.org/officeDocument/2006/relationships/image" Target="../media/image6.emf"/><Relationship Id="rId3" Type="http://schemas.openxmlformats.org/officeDocument/2006/relationships/oleObject" Target="../embeddings/oleObject36.bin"/><Relationship Id="rId2" Type="http://schemas.openxmlformats.org/officeDocument/2006/relationships/tags" Target="../tags/tag69.xml"/><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5" Type="http://schemas.openxmlformats.org/officeDocument/2006/relationships/vmlDrawing" Target="../drawings/vmlDrawing37.vml"/><Relationship Id="rId4" Type="http://schemas.openxmlformats.org/officeDocument/2006/relationships/image" Target="../media/image12.emf"/><Relationship Id="rId3" Type="http://schemas.openxmlformats.org/officeDocument/2006/relationships/oleObject" Target="../embeddings/oleObject37.bin"/><Relationship Id="rId2" Type="http://schemas.openxmlformats.org/officeDocument/2006/relationships/tags" Target="../tags/tag70.xml"/><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5" Type="http://schemas.openxmlformats.org/officeDocument/2006/relationships/vmlDrawing" Target="../drawings/vmlDrawing38.vml"/><Relationship Id="rId4" Type="http://schemas.openxmlformats.org/officeDocument/2006/relationships/image" Target="../media/image6.emf"/><Relationship Id="rId3" Type="http://schemas.openxmlformats.org/officeDocument/2006/relationships/oleObject" Target="../embeddings/oleObject38.bin"/><Relationship Id="rId2" Type="http://schemas.openxmlformats.org/officeDocument/2006/relationships/tags" Target="../tags/tag71.xml"/><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5" Type="http://schemas.openxmlformats.org/officeDocument/2006/relationships/vmlDrawing" Target="../drawings/vmlDrawing39.vml"/><Relationship Id="rId4" Type="http://schemas.openxmlformats.org/officeDocument/2006/relationships/image" Target="../media/image6.emf"/><Relationship Id="rId3" Type="http://schemas.openxmlformats.org/officeDocument/2006/relationships/oleObject" Target="../embeddings/oleObject39.bin"/><Relationship Id="rId2" Type="http://schemas.openxmlformats.org/officeDocument/2006/relationships/tags" Target="../tags/tag72.xml"/><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5" Type="http://schemas.openxmlformats.org/officeDocument/2006/relationships/vmlDrawing" Target="../drawings/vmlDrawing40.vml"/><Relationship Id="rId4" Type="http://schemas.openxmlformats.org/officeDocument/2006/relationships/image" Target="../media/image10.emf"/><Relationship Id="rId3" Type="http://schemas.openxmlformats.org/officeDocument/2006/relationships/oleObject" Target="../embeddings/oleObject40.bin"/><Relationship Id="rId2" Type="http://schemas.openxmlformats.org/officeDocument/2006/relationships/tags" Target="../tags/tag73.xml"/><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5" Type="http://schemas.openxmlformats.org/officeDocument/2006/relationships/vmlDrawing" Target="../drawings/vmlDrawing41.vml"/><Relationship Id="rId4" Type="http://schemas.openxmlformats.org/officeDocument/2006/relationships/image" Target="../media/image16.emf"/><Relationship Id="rId3" Type="http://schemas.openxmlformats.org/officeDocument/2006/relationships/oleObject" Target="../embeddings/oleObject41.bin"/><Relationship Id="rId2" Type="http://schemas.openxmlformats.org/officeDocument/2006/relationships/tags" Target="../tags/tag74.xml"/><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1.xml.rels><?xml version="1.0" encoding="UTF-8" standalone="yes"?>
<Relationships xmlns="http://schemas.openxmlformats.org/package/2006/relationships"><Relationship Id="rId9" Type="http://schemas.openxmlformats.org/officeDocument/2006/relationships/vmlDrawing" Target="../drawings/vmlDrawing43.v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image" Target="../media/image2.emf"/><Relationship Id="rId3" Type="http://schemas.openxmlformats.org/officeDocument/2006/relationships/oleObject" Target="../embeddings/oleObject43.bin"/><Relationship Id="rId2" Type="http://schemas.openxmlformats.org/officeDocument/2006/relationships/tags" Target="../tags/tag76.xml"/><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5" Type="http://schemas.openxmlformats.org/officeDocument/2006/relationships/vmlDrawing" Target="../drawings/vmlDrawing44.vml"/><Relationship Id="rId4" Type="http://schemas.openxmlformats.org/officeDocument/2006/relationships/image" Target="../media/image12.emf"/><Relationship Id="rId3" Type="http://schemas.openxmlformats.org/officeDocument/2006/relationships/oleObject" Target="../embeddings/oleObject44.bin"/><Relationship Id="rId2" Type="http://schemas.openxmlformats.org/officeDocument/2006/relationships/tags" Target="../tags/tag81.xml"/><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5" Type="http://schemas.openxmlformats.org/officeDocument/2006/relationships/vmlDrawing" Target="../drawings/vmlDrawing45.vml"/><Relationship Id="rId4" Type="http://schemas.openxmlformats.org/officeDocument/2006/relationships/image" Target="../media/image6.emf"/><Relationship Id="rId3" Type="http://schemas.openxmlformats.org/officeDocument/2006/relationships/oleObject" Target="../embeddings/oleObject45.bin"/><Relationship Id="rId2" Type="http://schemas.openxmlformats.org/officeDocument/2006/relationships/tags" Target="../tags/tag82.xml"/><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9" Type="http://schemas.openxmlformats.org/officeDocument/2006/relationships/vmlDrawing" Target="../drawings/vmlDrawing46.v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image" Target="../media/image3.emf"/><Relationship Id="rId3" Type="http://schemas.openxmlformats.org/officeDocument/2006/relationships/oleObject" Target="../embeddings/oleObject46.bin"/><Relationship Id="rId2" Type="http://schemas.openxmlformats.org/officeDocument/2006/relationships/tags" Target="../tags/tag83.xml"/><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7" Type="http://schemas.openxmlformats.org/officeDocument/2006/relationships/vmlDrawing" Target="../drawings/vmlDrawing47.v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image" Target="../media/image4.emf"/><Relationship Id="rId3" Type="http://schemas.openxmlformats.org/officeDocument/2006/relationships/oleObject" Target="../embeddings/oleObject47.bin"/><Relationship Id="rId2" Type="http://schemas.openxmlformats.org/officeDocument/2006/relationships/tags" Target="../tags/tag88.xml"/><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6" Type="http://schemas.openxmlformats.org/officeDocument/2006/relationships/vmlDrawing" Target="../drawings/vmlDrawing48.vml"/><Relationship Id="rId5" Type="http://schemas.openxmlformats.org/officeDocument/2006/relationships/tags" Target="../tags/tag92.xml"/><Relationship Id="rId4" Type="http://schemas.openxmlformats.org/officeDocument/2006/relationships/image" Target="../media/image5.emf"/><Relationship Id="rId3" Type="http://schemas.openxmlformats.org/officeDocument/2006/relationships/oleObject" Target="../embeddings/oleObject48.bin"/><Relationship Id="rId2" Type="http://schemas.openxmlformats.org/officeDocument/2006/relationships/tags" Target="../tags/tag91.xml"/><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7" Type="http://schemas.openxmlformats.org/officeDocument/2006/relationships/vmlDrawing" Target="../drawings/vmlDrawing49.vml"/><Relationship Id="rId6" Type="http://schemas.openxmlformats.org/officeDocument/2006/relationships/image" Target="../media/image1.jpeg"/><Relationship Id="rId5" Type="http://schemas.openxmlformats.org/officeDocument/2006/relationships/tags" Target="../tags/tag94.xml"/><Relationship Id="rId4" Type="http://schemas.openxmlformats.org/officeDocument/2006/relationships/image" Target="../media/image13.emf"/><Relationship Id="rId3" Type="http://schemas.openxmlformats.org/officeDocument/2006/relationships/oleObject" Target="../embeddings/oleObject49.bin"/><Relationship Id="rId2" Type="http://schemas.openxmlformats.org/officeDocument/2006/relationships/tags" Target="../tags/tag93.xml"/><Relationship Id="rId1" Type="http://schemas.openxmlformats.org/officeDocument/2006/relationships/slideMaster" Target="../slideMasters/slideMaster18.xml"/></Relationships>
</file>

<file path=ppt/slideLayouts/_rels/slideLayout161.xml.rels><?xml version="1.0" encoding="UTF-8" standalone="yes"?>
<Relationships xmlns="http://schemas.openxmlformats.org/package/2006/relationships"><Relationship Id="rId6" Type="http://schemas.openxmlformats.org/officeDocument/2006/relationships/vmlDrawing" Target="../drawings/vmlDrawing50.vml"/><Relationship Id="rId5" Type="http://schemas.openxmlformats.org/officeDocument/2006/relationships/tags" Target="../tags/tag96.xml"/><Relationship Id="rId4" Type="http://schemas.openxmlformats.org/officeDocument/2006/relationships/image" Target="../media/image13.emf"/><Relationship Id="rId3" Type="http://schemas.openxmlformats.org/officeDocument/2006/relationships/oleObject" Target="../embeddings/oleObject50.bin"/><Relationship Id="rId2" Type="http://schemas.openxmlformats.org/officeDocument/2006/relationships/tags" Target="../tags/tag95.xml"/><Relationship Id="rId1" Type="http://schemas.openxmlformats.org/officeDocument/2006/relationships/slideMaster" Target="../slideMasters/slideMaster18.xml"/></Relationships>
</file>

<file path=ppt/slideLayouts/_rels/slideLayout162.xml.rels><?xml version="1.0" encoding="UTF-8" standalone="yes"?>
<Relationships xmlns="http://schemas.openxmlformats.org/package/2006/relationships"><Relationship Id="rId7" Type="http://schemas.openxmlformats.org/officeDocument/2006/relationships/vmlDrawing" Target="../drawings/vmlDrawing51.vml"/><Relationship Id="rId6" Type="http://schemas.openxmlformats.org/officeDocument/2006/relationships/image" Target="../media/image1.jpeg"/><Relationship Id="rId5" Type="http://schemas.openxmlformats.org/officeDocument/2006/relationships/tags" Target="../tags/tag98.xml"/><Relationship Id="rId4" Type="http://schemas.openxmlformats.org/officeDocument/2006/relationships/image" Target="../media/image13.emf"/><Relationship Id="rId3" Type="http://schemas.openxmlformats.org/officeDocument/2006/relationships/oleObject" Target="../embeddings/oleObject51.bin"/><Relationship Id="rId2" Type="http://schemas.openxmlformats.org/officeDocument/2006/relationships/tags" Target="../tags/tag97.xml"/><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6" Type="http://schemas.openxmlformats.org/officeDocument/2006/relationships/vmlDrawing" Target="../drawings/vmlDrawing52.vml"/><Relationship Id="rId5" Type="http://schemas.openxmlformats.org/officeDocument/2006/relationships/tags" Target="../tags/tag100.xml"/><Relationship Id="rId4" Type="http://schemas.openxmlformats.org/officeDocument/2006/relationships/image" Target="../media/image13.emf"/><Relationship Id="rId3" Type="http://schemas.openxmlformats.org/officeDocument/2006/relationships/oleObject" Target="../embeddings/oleObject52.bin"/><Relationship Id="rId2" Type="http://schemas.openxmlformats.org/officeDocument/2006/relationships/tags" Target="../tags/tag99.xml"/><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6" Type="http://schemas.openxmlformats.org/officeDocument/2006/relationships/vmlDrawing" Target="../drawings/vmlDrawing53.vml"/><Relationship Id="rId5" Type="http://schemas.openxmlformats.org/officeDocument/2006/relationships/tags" Target="../tags/tag102.xml"/><Relationship Id="rId4" Type="http://schemas.openxmlformats.org/officeDocument/2006/relationships/image" Target="../media/image13.emf"/><Relationship Id="rId3" Type="http://schemas.openxmlformats.org/officeDocument/2006/relationships/oleObject" Target="../embeddings/oleObject53.bin"/><Relationship Id="rId2" Type="http://schemas.openxmlformats.org/officeDocument/2006/relationships/tags" Target="../tags/tag101.xml"/><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6" Type="http://schemas.openxmlformats.org/officeDocument/2006/relationships/vmlDrawing" Target="../drawings/vmlDrawing54.vml"/><Relationship Id="rId5" Type="http://schemas.openxmlformats.org/officeDocument/2006/relationships/tags" Target="../tags/tag104.xml"/><Relationship Id="rId4" Type="http://schemas.openxmlformats.org/officeDocument/2006/relationships/image" Target="../media/image13.emf"/><Relationship Id="rId3" Type="http://schemas.openxmlformats.org/officeDocument/2006/relationships/oleObject" Target="../embeddings/oleObject54.bin"/><Relationship Id="rId2" Type="http://schemas.openxmlformats.org/officeDocument/2006/relationships/tags" Target="../tags/tag103.xml"/><Relationship Id="rId1" Type="http://schemas.openxmlformats.org/officeDocument/2006/relationships/slideMaster" Target="../slideMasters/slideMaster1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7.xml.rels><?xml version="1.0" encoding="UTF-8" standalone="yes"?>
<Relationships xmlns="http://schemas.openxmlformats.org/package/2006/relationships"><Relationship Id="rId6" Type="http://schemas.openxmlformats.org/officeDocument/2006/relationships/vmlDrawing" Target="../drawings/vmlDrawing55.vml"/><Relationship Id="rId5" Type="http://schemas.openxmlformats.org/officeDocument/2006/relationships/tags" Target="../tags/tag106.xml"/><Relationship Id="rId4" Type="http://schemas.openxmlformats.org/officeDocument/2006/relationships/image" Target="../media/image13.emf"/><Relationship Id="rId3" Type="http://schemas.openxmlformats.org/officeDocument/2006/relationships/oleObject" Target="../embeddings/oleObject55.bin"/><Relationship Id="rId2" Type="http://schemas.openxmlformats.org/officeDocument/2006/relationships/tags" Target="../tags/tag105.xml"/><Relationship Id="rId1" Type="http://schemas.openxmlformats.org/officeDocument/2006/relationships/slideMaster" Target="../slideMasters/slideMaster1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2.xml.rels><?xml version="1.0" encoding="UTF-8" standalone="yes"?>
<Relationships xmlns="http://schemas.openxmlformats.org/package/2006/relationships"><Relationship Id="rId5" Type="http://schemas.openxmlformats.org/officeDocument/2006/relationships/vmlDrawing" Target="../drawings/vmlDrawing57.vml"/><Relationship Id="rId4" Type="http://schemas.openxmlformats.org/officeDocument/2006/relationships/image" Target="../media/image6.emf"/><Relationship Id="rId3" Type="http://schemas.openxmlformats.org/officeDocument/2006/relationships/oleObject" Target="../embeddings/oleObject57.bin"/><Relationship Id="rId2" Type="http://schemas.openxmlformats.org/officeDocument/2006/relationships/tags" Target="../tags/tag110.xml"/><Relationship Id="rId1" Type="http://schemas.openxmlformats.org/officeDocument/2006/relationships/slideMaster" Target="../slideMasters/slideMaster19.xml"/></Relationships>
</file>

<file path=ppt/slideLayouts/_rels/slideLayout173.xml.rels><?xml version="1.0" encoding="UTF-8" standalone="yes"?>
<Relationships xmlns="http://schemas.openxmlformats.org/package/2006/relationships"><Relationship Id="rId5" Type="http://schemas.openxmlformats.org/officeDocument/2006/relationships/vmlDrawing" Target="../drawings/vmlDrawing58.vml"/><Relationship Id="rId4" Type="http://schemas.openxmlformats.org/officeDocument/2006/relationships/image" Target="../media/image12.emf"/><Relationship Id="rId3" Type="http://schemas.openxmlformats.org/officeDocument/2006/relationships/oleObject" Target="../embeddings/oleObject58.bin"/><Relationship Id="rId2" Type="http://schemas.openxmlformats.org/officeDocument/2006/relationships/tags" Target="../tags/tag111.xml"/><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5" Type="http://schemas.openxmlformats.org/officeDocument/2006/relationships/vmlDrawing" Target="../drawings/vmlDrawing59.vml"/><Relationship Id="rId4" Type="http://schemas.openxmlformats.org/officeDocument/2006/relationships/image" Target="../media/image6.emf"/><Relationship Id="rId3" Type="http://schemas.openxmlformats.org/officeDocument/2006/relationships/oleObject" Target="../embeddings/oleObject59.bin"/><Relationship Id="rId2" Type="http://schemas.openxmlformats.org/officeDocument/2006/relationships/tags" Target="../tags/tag112.xml"/><Relationship Id="rId1" Type="http://schemas.openxmlformats.org/officeDocument/2006/relationships/slideMaster" Target="../slideMasters/slideMaster1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7.xml.rels><?xml version="1.0" encoding="UTF-8" standalone="yes"?>
<Relationships xmlns="http://schemas.openxmlformats.org/package/2006/relationships"><Relationship Id="rId6" Type="http://schemas.openxmlformats.org/officeDocument/2006/relationships/vmlDrawing" Target="../drawings/vmlDrawing60.vml"/><Relationship Id="rId5" Type="http://schemas.openxmlformats.org/officeDocument/2006/relationships/tags" Target="../tags/tag114.xml"/><Relationship Id="rId4" Type="http://schemas.openxmlformats.org/officeDocument/2006/relationships/image" Target="../media/image9.jpeg"/><Relationship Id="rId3" Type="http://schemas.openxmlformats.org/officeDocument/2006/relationships/oleObject" Target="../embeddings/oleObject60.bin"/><Relationship Id="rId2" Type="http://schemas.openxmlformats.org/officeDocument/2006/relationships/tags" Target="../tags/tag113.xml"/><Relationship Id="rId1" Type="http://schemas.openxmlformats.org/officeDocument/2006/relationships/slideMaster" Target="../slideMasters/slideMaster1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3.xml.rels><?xml version="1.0" encoding="UTF-8" standalone="yes"?>
<Relationships xmlns="http://schemas.openxmlformats.org/package/2006/relationships"><Relationship Id="rId5" Type="http://schemas.openxmlformats.org/officeDocument/2006/relationships/vmlDrawing" Target="../drawings/vmlDrawing61.vml"/><Relationship Id="rId4" Type="http://schemas.openxmlformats.org/officeDocument/2006/relationships/image" Target="../media/image6.emf"/><Relationship Id="rId3" Type="http://schemas.openxmlformats.org/officeDocument/2006/relationships/oleObject" Target="../embeddings/oleObject61.bin"/><Relationship Id="rId2" Type="http://schemas.openxmlformats.org/officeDocument/2006/relationships/tags" Target="../tags/tag115.xml"/><Relationship Id="rId1" Type="http://schemas.openxmlformats.org/officeDocument/2006/relationships/slideMaster" Target="../slideMasters/slideMaster2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5.xml.rels><?xml version="1.0" encoding="UTF-8" standalone="yes"?>
<Relationships xmlns="http://schemas.openxmlformats.org/package/2006/relationships"><Relationship Id="rId5" Type="http://schemas.openxmlformats.org/officeDocument/2006/relationships/vmlDrawing" Target="../drawings/vmlDrawing62.vml"/><Relationship Id="rId4" Type="http://schemas.openxmlformats.org/officeDocument/2006/relationships/image" Target="../media/image16.emf"/><Relationship Id="rId3" Type="http://schemas.openxmlformats.org/officeDocument/2006/relationships/oleObject" Target="../embeddings/oleObject62.bin"/><Relationship Id="rId2" Type="http://schemas.openxmlformats.org/officeDocument/2006/relationships/tags" Target="../tags/tag116.xml"/><Relationship Id="rId1" Type="http://schemas.openxmlformats.org/officeDocument/2006/relationships/slideMaster" Target="../slideMasters/slideMaster2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7.xml.rels><?xml version="1.0" encoding="UTF-8" standalone="yes"?>
<Relationships xmlns="http://schemas.openxmlformats.org/package/2006/relationships"><Relationship Id="rId5" Type="http://schemas.openxmlformats.org/officeDocument/2006/relationships/vmlDrawing" Target="../drawings/vmlDrawing63.vml"/><Relationship Id="rId4" Type="http://schemas.openxmlformats.org/officeDocument/2006/relationships/image" Target="../media/image12.emf"/><Relationship Id="rId3" Type="http://schemas.openxmlformats.org/officeDocument/2006/relationships/oleObject" Target="../embeddings/oleObject63.bin"/><Relationship Id="rId2" Type="http://schemas.openxmlformats.org/officeDocument/2006/relationships/tags" Target="../tags/tag117.xml"/><Relationship Id="rId1" Type="http://schemas.openxmlformats.org/officeDocument/2006/relationships/slideMaster" Target="../slideMasters/slideMaster2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9.xml.rels><?xml version="1.0" encoding="UTF-8" standalone="yes"?>
<Relationships xmlns="http://schemas.openxmlformats.org/package/2006/relationships"><Relationship Id="rId6" Type="http://schemas.openxmlformats.org/officeDocument/2006/relationships/vmlDrawing" Target="../drawings/vmlDrawing64.vml"/><Relationship Id="rId5" Type="http://schemas.openxmlformats.org/officeDocument/2006/relationships/tags" Target="../tags/tag119.xml"/><Relationship Id="rId4" Type="http://schemas.openxmlformats.org/officeDocument/2006/relationships/image" Target="../media/image17.emf"/><Relationship Id="rId3" Type="http://schemas.openxmlformats.org/officeDocument/2006/relationships/oleObject" Target="../embeddings/oleObject64.bin"/><Relationship Id="rId2" Type="http://schemas.openxmlformats.org/officeDocument/2006/relationships/tags" Target="../tags/tag118.xml"/><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3.xml.rels><?xml version="1.0" encoding="UTF-8" standalone="yes"?>
<Relationships xmlns="http://schemas.openxmlformats.org/package/2006/relationships"><Relationship Id="rId9" Type="http://schemas.openxmlformats.org/officeDocument/2006/relationships/vmlDrawing" Target="../drawings/vmlDrawing66.v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image" Target="../media/image2.emf"/><Relationship Id="rId3" Type="http://schemas.openxmlformats.org/officeDocument/2006/relationships/oleObject" Target="../embeddings/oleObject66.bin"/><Relationship Id="rId2" Type="http://schemas.openxmlformats.org/officeDocument/2006/relationships/tags" Target="../tags/tag121.xml"/><Relationship Id="rId1" Type="http://schemas.openxmlformats.org/officeDocument/2006/relationships/slideMaster" Target="../slideMasters/slideMaster21.xml"/></Relationships>
</file>

<file path=ppt/slideLayouts/_rels/slideLayout194.xml.rels><?xml version="1.0" encoding="UTF-8" standalone="yes"?>
<Relationships xmlns="http://schemas.openxmlformats.org/package/2006/relationships"><Relationship Id="rId5" Type="http://schemas.openxmlformats.org/officeDocument/2006/relationships/vmlDrawing" Target="../drawings/vmlDrawing67.vml"/><Relationship Id="rId4" Type="http://schemas.openxmlformats.org/officeDocument/2006/relationships/image" Target="../media/image12.emf"/><Relationship Id="rId3" Type="http://schemas.openxmlformats.org/officeDocument/2006/relationships/oleObject" Target="../embeddings/oleObject67.bin"/><Relationship Id="rId2" Type="http://schemas.openxmlformats.org/officeDocument/2006/relationships/tags" Target="../tags/tag126.xml"/><Relationship Id="rId1" Type="http://schemas.openxmlformats.org/officeDocument/2006/relationships/slideMaster" Target="../slideMasters/slideMaster21.xml"/></Relationships>
</file>

<file path=ppt/slideLayouts/_rels/slideLayout195.xml.rels><?xml version="1.0" encoding="UTF-8" standalone="yes"?>
<Relationships xmlns="http://schemas.openxmlformats.org/package/2006/relationships"><Relationship Id="rId5" Type="http://schemas.openxmlformats.org/officeDocument/2006/relationships/vmlDrawing" Target="../drawings/vmlDrawing68.vml"/><Relationship Id="rId4" Type="http://schemas.openxmlformats.org/officeDocument/2006/relationships/image" Target="../media/image6.emf"/><Relationship Id="rId3" Type="http://schemas.openxmlformats.org/officeDocument/2006/relationships/oleObject" Target="../embeddings/oleObject68.bin"/><Relationship Id="rId2" Type="http://schemas.openxmlformats.org/officeDocument/2006/relationships/tags" Target="../tags/tag127.xml"/><Relationship Id="rId1" Type="http://schemas.openxmlformats.org/officeDocument/2006/relationships/slideMaster" Target="../slideMasters/slideMaster21.xml"/></Relationships>
</file>

<file path=ppt/slideLayouts/_rels/slideLayout196.xml.rels><?xml version="1.0" encoding="UTF-8" standalone="yes"?>
<Relationships xmlns="http://schemas.openxmlformats.org/package/2006/relationships"><Relationship Id="rId5" Type="http://schemas.openxmlformats.org/officeDocument/2006/relationships/vmlDrawing" Target="../drawings/vmlDrawing69.vml"/><Relationship Id="rId4" Type="http://schemas.openxmlformats.org/officeDocument/2006/relationships/image" Target="../media/image12.emf"/><Relationship Id="rId3" Type="http://schemas.openxmlformats.org/officeDocument/2006/relationships/oleObject" Target="../embeddings/oleObject69.bin"/><Relationship Id="rId2" Type="http://schemas.openxmlformats.org/officeDocument/2006/relationships/tags" Target="../tags/tag128.xml"/><Relationship Id="rId1" Type="http://schemas.openxmlformats.org/officeDocument/2006/relationships/slideMaster" Target="../slideMasters/slideMaster2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8.xml.rels><?xml version="1.0" encoding="UTF-8" standalone="yes"?>
<Relationships xmlns="http://schemas.openxmlformats.org/package/2006/relationships"><Relationship Id="rId9" Type="http://schemas.openxmlformats.org/officeDocument/2006/relationships/vmlDrawing" Target="../drawings/vmlDrawing70.v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image" Target="../media/image3.emf"/><Relationship Id="rId3" Type="http://schemas.openxmlformats.org/officeDocument/2006/relationships/oleObject" Target="../embeddings/oleObject70.bin"/><Relationship Id="rId2" Type="http://schemas.openxmlformats.org/officeDocument/2006/relationships/tags" Target="../tags/tag129.xml"/><Relationship Id="rId1" Type="http://schemas.openxmlformats.org/officeDocument/2006/relationships/slideMaster" Target="../slideMasters/slideMaster21.xml"/></Relationships>
</file>

<file path=ppt/slideLayouts/_rels/slideLayout199.xml.rels><?xml version="1.0" encoding="UTF-8" standalone="yes"?>
<Relationships xmlns="http://schemas.openxmlformats.org/package/2006/relationships"><Relationship Id="rId7" Type="http://schemas.openxmlformats.org/officeDocument/2006/relationships/vmlDrawing" Target="../drawings/vmlDrawing71.v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image" Target="../media/image4.emf"/><Relationship Id="rId3" Type="http://schemas.openxmlformats.org/officeDocument/2006/relationships/oleObject" Target="../embeddings/oleObject71.bin"/><Relationship Id="rId2" Type="http://schemas.openxmlformats.org/officeDocument/2006/relationships/tags" Target="../tags/tag134.xml"/><Relationship Id="rId1" Type="http://schemas.openxmlformats.org/officeDocument/2006/relationships/slideMaster" Target="../slideMasters/slideMaster2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image" Target="../media/image9.jpeg"/><Relationship Id="rId3" Type="http://schemas.openxmlformats.org/officeDocument/2006/relationships/oleObject" Target="../embeddings/oleObject6.bin"/><Relationship Id="rId2" Type="http://schemas.openxmlformats.org/officeDocument/2006/relationships/tags" Target="../tags/tag17.xml"/><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6" Type="http://schemas.openxmlformats.org/officeDocument/2006/relationships/vmlDrawing" Target="../drawings/vmlDrawing72.vml"/><Relationship Id="rId5" Type="http://schemas.openxmlformats.org/officeDocument/2006/relationships/tags" Target="../tags/tag138.xml"/><Relationship Id="rId4" Type="http://schemas.openxmlformats.org/officeDocument/2006/relationships/image" Target="../media/image5.emf"/><Relationship Id="rId3" Type="http://schemas.openxmlformats.org/officeDocument/2006/relationships/oleObject" Target="../embeddings/oleObject72.bin"/><Relationship Id="rId2" Type="http://schemas.openxmlformats.org/officeDocument/2006/relationships/tags" Target="../tags/tag137.xml"/><Relationship Id="rId1" Type="http://schemas.openxmlformats.org/officeDocument/2006/relationships/slideMaster" Target="../slideMasters/slideMaster2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7.xml.rels><?xml version="1.0" encoding="UTF-8" standalone="yes"?>
<Relationships xmlns="http://schemas.openxmlformats.org/package/2006/relationships"><Relationship Id="rId5" Type="http://schemas.openxmlformats.org/officeDocument/2006/relationships/vmlDrawing" Target="../drawings/vmlDrawing73.vml"/><Relationship Id="rId4" Type="http://schemas.openxmlformats.org/officeDocument/2006/relationships/image" Target="../media/image6.emf"/><Relationship Id="rId3" Type="http://schemas.openxmlformats.org/officeDocument/2006/relationships/oleObject" Target="../embeddings/oleObject73.bin"/><Relationship Id="rId2" Type="http://schemas.openxmlformats.org/officeDocument/2006/relationships/tags" Target="../tags/tag139.xml"/><Relationship Id="rId1" Type="http://schemas.openxmlformats.org/officeDocument/2006/relationships/slideMaster" Target="../slideMasters/slideMaster2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9.xml.rels><?xml version="1.0" encoding="UTF-8" standalone="yes"?>
<Relationships xmlns="http://schemas.openxmlformats.org/package/2006/relationships"><Relationship Id="rId5" Type="http://schemas.openxmlformats.org/officeDocument/2006/relationships/vmlDrawing" Target="../drawings/vmlDrawing74.vml"/><Relationship Id="rId4" Type="http://schemas.openxmlformats.org/officeDocument/2006/relationships/image" Target="../media/image16.emf"/><Relationship Id="rId3" Type="http://schemas.openxmlformats.org/officeDocument/2006/relationships/oleObject" Target="../embeddings/oleObject74.bin"/><Relationship Id="rId2" Type="http://schemas.openxmlformats.org/officeDocument/2006/relationships/tags" Target="../tags/tag140.xml"/><Relationship Id="rId1" Type="http://schemas.openxmlformats.org/officeDocument/2006/relationships/slideMaster" Target="../slideMasters/slideMaster2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1.xml.rels><?xml version="1.0" encoding="UTF-8" standalone="yes"?>
<Relationships xmlns="http://schemas.openxmlformats.org/package/2006/relationships"><Relationship Id="rId5" Type="http://schemas.openxmlformats.org/officeDocument/2006/relationships/vmlDrawing" Target="../drawings/vmlDrawing75.vml"/><Relationship Id="rId4" Type="http://schemas.openxmlformats.org/officeDocument/2006/relationships/image" Target="../media/image16.emf"/><Relationship Id="rId3" Type="http://schemas.openxmlformats.org/officeDocument/2006/relationships/oleObject" Target="../embeddings/oleObject75.bin"/><Relationship Id="rId2" Type="http://schemas.openxmlformats.org/officeDocument/2006/relationships/tags" Target="../tags/tag141.xml"/><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5" Type="http://schemas.openxmlformats.org/officeDocument/2006/relationships/vmlDrawing" Target="../drawings/vmlDrawing76.vml"/><Relationship Id="rId4" Type="http://schemas.openxmlformats.org/officeDocument/2006/relationships/image" Target="../media/image12.emf"/><Relationship Id="rId3" Type="http://schemas.openxmlformats.org/officeDocument/2006/relationships/oleObject" Target="../embeddings/oleObject76.bin"/><Relationship Id="rId2" Type="http://schemas.openxmlformats.org/officeDocument/2006/relationships/tags" Target="../tags/tag142.xml"/><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9.xml.rels><?xml version="1.0" encoding="UTF-8" standalone="yes"?>
<Relationships xmlns="http://schemas.openxmlformats.org/package/2006/relationships"><Relationship Id="rId5" Type="http://schemas.openxmlformats.org/officeDocument/2006/relationships/vmlDrawing" Target="../drawings/vmlDrawing78.vml"/><Relationship Id="rId4" Type="http://schemas.openxmlformats.org/officeDocument/2006/relationships/image" Target="../media/image6.emf"/><Relationship Id="rId3" Type="http://schemas.openxmlformats.org/officeDocument/2006/relationships/oleObject" Target="../embeddings/oleObject78.bin"/><Relationship Id="rId2" Type="http://schemas.openxmlformats.org/officeDocument/2006/relationships/tags" Target="../tags/tag145.xml"/><Relationship Id="rId1" Type="http://schemas.openxmlformats.org/officeDocument/2006/relationships/slideMaster" Target="../slideMasters/slideMaster2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1.xml.rels><?xml version="1.0" encoding="UTF-8" standalone="yes"?>
<Relationships xmlns="http://schemas.openxmlformats.org/package/2006/relationships"><Relationship Id="rId5" Type="http://schemas.openxmlformats.org/officeDocument/2006/relationships/vmlDrawing" Target="../drawings/vmlDrawing79.vml"/><Relationship Id="rId4" Type="http://schemas.openxmlformats.org/officeDocument/2006/relationships/image" Target="../media/image16.emf"/><Relationship Id="rId3" Type="http://schemas.openxmlformats.org/officeDocument/2006/relationships/oleObject" Target="../embeddings/oleObject79.bin"/><Relationship Id="rId2" Type="http://schemas.openxmlformats.org/officeDocument/2006/relationships/tags" Target="../tags/tag146.xml"/><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5" Type="http://schemas.openxmlformats.org/officeDocument/2006/relationships/vmlDrawing" Target="../drawings/vmlDrawing80.vml"/><Relationship Id="rId4" Type="http://schemas.openxmlformats.org/officeDocument/2006/relationships/image" Target="../media/image16.emf"/><Relationship Id="rId3" Type="http://schemas.openxmlformats.org/officeDocument/2006/relationships/oleObject" Target="../embeddings/oleObject80.bin"/><Relationship Id="rId2" Type="http://schemas.openxmlformats.org/officeDocument/2006/relationships/tags" Target="../tags/tag147.xml"/><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5" Type="http://schemas.openxmlformats.org/officeDocument/2006/relationships/vmlDrawing" Target="../drawings/vmlDrawing81.vml"/><Relationship Id="rId4" Type="http://schemas.openxmlformats.org/officeDocument/2006/relationships/image" Target="../media/image12.emf"/><Relationship Id="rId3" Type="http://schemas.openxmlformats.org/officeDocument/2006/relationships/oleObject" Target="../embeddings/oleObject81.bin"/><Relationship Id="rId2" Type="http://schemas.openxmlformats.org/officeDocument/2006/relationships/tags" Target="../tags/tag148.xml"/><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image" Target="../media/image10.emf"/><Relationship Id="rId3" Type="http://schemas.openxmlformats.org/officeDocument/2006/relationships/oleObject" Target="../embeddings/oleObject7.bin"/><Relationship Id="rId2" Type="http://schemas.openxmlformats.org/officeDocument/2006/relationships/tags" Target="../tags/tag18.xml"/><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5.xml"/></Relationships>
</file>

<file path=ppt/slideLayouts/_rels/slideLayout24.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image" Target="../media/image6.emf"/><Relationship Id="rId3" Type="http://schemas.openxmlformats.org/officeDocument/2006/relationships/oleObject" Target="../embeddings/oleObject8.bin"/><Relationship Id="rId2" Type="http://schemas.openxmlformats.org/officeDocument/2006/relationships/tags" Target="../tags/tag19.xml"/><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5" Type="http://schemas.openxmlformats.org/officeDocument/2006/relationships/vmlDrawing" Target="../drawings/vmlDrawing84.vml"/><Relationship Id="rId4" Type="http://schemas.openxmlformats.org/officeDocument/2006/relationships/image" Target="../media/image6.emf"/><Relationship Id="rId3" Type="http://schemas.openxmlformats.org/officeDocument/2006/relationships/oleObject" Target="../embeddings/oleObject84.bin"/><Relationship Id="rId2" Type="http://schemas.openxmlformats.org/officeDocument/2006/relationships/tags" Target="../tags/tag153.xml"/><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5" Type="http://schemas.openxmlformats.org/officeDocument/2006/relationships/vmlDrawing" Target="../drawings/vmlDrawing85.vml"/><Relationship Id="rId4" Type="http://schemas.openxmlformats.org/officeDocument/2006/relationships/image" Target="../media/image16.emf"/><Relationship Id="rId3" Type="http://schemas.openxmlformats.org/officeDocument/2006/relationships/oleObject" Target="../embeddings/oleObject85.bin"/><Relationship Id="rId2" Type="http://schemas.openxmlformats.org/officeDocument/2006/relationships/tags" Target="../tags/tag154.xml"/><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5" Type="http://schemas.openxmlformats.org/officeDocument/2006/relationships/vmlDrawing" Target="../drawings/vmlDrawing86.vml"/><Relationship Id="rId4" Type="http://schemas.openxmlformats.org/officeDocument/2006/relationships/image" Target="../media/image16.emf"/><Relationship Id="rId3" Type="http://schemas.openxmlformats.org/officeDocument/2006/relationships/oleObject" Target="../embeddings/oleObject86.bin"/><Relationship Id="rId2" Type="http://schemas.openxmlformats.org/officeDocument/2006/relationships/tags" Target="../tags/tag155.xml"/><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5" Type="http://schemas.openxmlformats.org/officeDocument/2006/relationships/vmlDrawing" Target="../drawings/vmlDrawing87.vml"/><Relationship Id="rId4" Type="http://schemas.openxmlformats.org/officeDocument/2006/relationships/image" Target="../media/image12.emf"/><Relationship Id="rId3" Type="http://schemas.openxmlformats.org/officeDocument/2006/relationships/oleObject" Target="../embeddings/oleObject87.bin"/><Relationship Id="rId2" Type="http://schemas.openxmlformats.org/officeDocument/2006/relationships/tags" Target="../tags/tag156.xml"/><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5" Type="http://schemas.openxmlformats.org/officeDocument/2006/relationships/vmlDrawing" Target="../drawings/vmlDrawing89.vml"/><Relationship Id="rId4" Type="http://schemas.openxmlformats.org/officeDocument/2006/relationships/image" Target="../media/image6.emf"/><Relationship Id="rId3" Type="http://schemas.openxmlformats.org/officeDocument/2006/relationships/oleObject" Target="../embeddings/oleObject89.bin"/><Relationship Id="rId2" Type="http://schemas.openxmlformats.org/officeDocument/2006/relationships/tags" Target="../tags/tag158.xml"/><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5" Type="http://schemas.openxmlformats.org/officeDocument/2006/relationships/vmlDrawing" Target="../drawings/vmlDrawing90.vml"/><Relationship Id="rId4" Type="http://schemas.openxmlformats.org/officeDocument/2006/relationships/image" Target="../media/image16.emf"/><Relationship Id="rId3" Type="http://schemas.openxmlformats.org/officeDocument/2006/relationships/oleObject" Target="../embeddings/oleObject90.bin"/><Relationship Id="rId2" Type="http://schemas.openxmlformats.org/officeDocument/2006/relationships/tags" Target="../tags/tag159.xml"/><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5" Type="http://schemas.openxmlformats.org/officeDocument/2006/relationships/vmlDrawing" Target="../drawings/vmlDrawing91.vml"/><Relationship Id="rId4" Type="http://schemas.openxmlformats.org/officeDocument/2006/relationships/image" Target="../media/image16.emf"/><Relationship Id="rId3" Type="http://schemas.openxmlformats.org/officeDocument/2006/relationships/oleObject" Target="../embeddings/oleObject91.bin"/><Relationship Id="rId2" Type="http://schemas.openxmlformats.org/officeDocument/2006/relationships/tags" Target="../tags/tag160.xml"/><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5" Type="http://schemas.openxmlformats.org/officeDocument/2006/relationships/vmlDrawing" Target="../drawings/vmlDrawing92.vml"/><Relationship Id="rId4" Type="http://schemas.openxmlformats.org/officeDocument/2006/relationships/image" Target="../media/image12.emf"/><Relationship Id="rId3" Type="http://schemas.openxmlformats.org/officeDocument/2006/relationships/oleObject" Target="../embeddings/oleObject92.bin"/><Relationship Id="rId2" Type="http://schemas.openxmlformats.org/officeDocument/2006/relationships/tags" Target="../tags/tag161.xml"/><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2.xml.rels><?xml version="1.0" encoding="UTF-8" standalone="yes"?>
<Relationships xmlns="http://schemas.openxmlformats.org/package/2006/relationships"><Relationship Id="rId7" Type="http://schemas.openxmlformats.org/officeDocument/2006/relationships/vmlDrawing" Target="../drawings/vmlDrawing94.vml"/><Relationship Id="rId6" Type="http://schemas.openxmlformats.org/officeDocument/2006/relationships/image" Target="../media/image1.jpeg"/><Relationship Id="rId5" Type="http://schemas.openxmlformats.org/officeDocument/2006/relationships/tags" Target="../tags/tag165.xml"/><Relationship Id="rId4" Type="http://schemas.openxmlformats.org/officeDocument/2006/relationships/image" Target="../media/image17.emf"/><Relationship Id="rId3" Type="http://schemas.openxmlformats.org/officeDocument/2006/relationships/oleObject" Target="../embeddings/oleObject94.bin"/><Relationship Id="rId2" Type="http://schemas.openxmlformats.org/officeDocument/2006/relationships/tags" Target="../tags/tag164.xml"/><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5" Type="http://schemas.openxmlformats.org/officeDocument/2006/relationships/vmlDrawing" Target="../drawings/vmlDrawing95.vml"/><Relationship Id="rId4" Type="http://schemas.openxmlformats.org/officeDocument/2006/relationships/image" Target="../media/image6.emf"/><Relationship Id="rId3" Type="http://schemas.openxmlformats.org/officeDocument/2006/relationships/oleObject" Target="../embeddings/oleObject95.bin"/><Relationship Id="rId2" Type="http://schemas.openxmlformats.org/officeDocument/2006/relationships/tags" Target="../tags/tag166.xml"/><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image" Target="../media/image2.emf"/><Relationship Id="rId3" Type="http://schemas.openxmlformats.org/officeDocument/2006/relationships/oleObject" Target="../embeddings/oleObject96.bin"/><Relationship Id="rId2" Type="http://schemas.openxmlformats.org/officeDocument/2006/relationships/tags" Target="../tags/tag167.xml"/><Relationship Id="rId10" Type="http://schemas.openxmlformats.org/officeDocument/2006/relationships/vmlDrawing" Target="../drawings/vmlDrawing96.vml"/><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6" Type="http://schemas.openxmlformats.org/officeDocument/2006/relationships/vmlDrawing" Target="../drawings/vmlDrawing97.vml"/><Relationship Id="rId5" Type="http://schemas.openxmlformats.org/officeDocument/2006/relationships/tags" Target="../tags/tag174.xml"/><Relationship Id="rId4" Type="http://schemas.openxmlformats.org/officeDocument/2006/relationships/image" Target="../media/image16.emf"/><Relationship Id="rId3" Type="http://schemas.openxmlformats.org/officeDocument/2006/relationships/oleObject" Target="../embeddings/oleObject97.bin"/><Relationship Id="rId2" Type="http://schemas.openxmlformats.org/officeDocument/2006/relationships/tags" Target="../tags/tag173.xml"/><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6" Type="http://schemas.openxmlformats.org/officeDocument/2006/relationships/vmlDrawing" Target="../drawings/vmlDrawing98.vml"/><Relationship Id="rId5" Type="http://schemas.openxmlformats.org/officeDocument/2006/relationships/tags" Target="../tags/tag176.xml"/><Relationship Id="rId4" Type="http://schemas.openxmlformats.org/officeDocument/2006/relationships/image" Target="../media/image6.emf"/><Relationship Id="rId3" Type="http://schemas.openxmlformats.org/officeDocument/2006/relationships/oleObject" Target="../embeddings/oleObject98.bin"/><Relationship Id="rId2" Type="http://schemas.openxmlformats.org/officeDocument/2006/relationships/tags" Target="../tags/tag175.xml"/><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6" Type="http://schemas.openxmlformats.org/officeDocument/2006/relationships/vmlDrawing" Target="../drawings/vmlDrawing99.vml"/><Relationship Id="rId5" Type="http://schemas.openxmlformats.org/officeDocument/2006/relationships/tags" Target="../tags/tag178.xml"/><Relationship Id="rId4" Type="http://schemas.openxmlformats.org/officeDocument/2006/relationships/image" Target="../media/image10.emf"/><Relationship Id="rId3" Type="http://schemas.openxmlformats.org/officeDocument/2006/relationships/oleObject" Target="../embeddings/oleObject99.bin"/><Relationship Id="rId2" Type="http://schemas.openxmlformats.org/officeDocument/2006/relationships/tags" Target="../tags/tag177.xml"/><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6" Type="http://schemas.openxmlformats.org/officeDocument/2006/relationships/vmlDrawing" Target="../drawings/vmlDrawing100.vml"/><Relationship Id="rId5" Type="http://schemas.openxmlformats.org/officeDocument/2006/relationships/tags" Target="../tags/tag180.xml"/><Relationship Id="rId4" Type="http://schemas.openxmlformats.org/officeDocument/2006/relationships/image" Target="../media/image12.emf"/><Relationship Id="rId3" Type="http://schemas.openxmlformats.org/officeDocument/2006/relationships/oleObject" Target="../embeddings/oleObject100.bin"/><Relationship Id="rId2" Type="http://schemas.openxmlformats.org/officeDocument/2006/relationships/tags" Target="../tags/tag179.xml"/><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6" Type="http://schemas.openxmlformats.org/officeDocument/2006/relationships/vmlDrawing" Target="../drawings/vmlDrawing101.vml"/><Relationship Id="rId5" Type="http://schemas.openxmlformats.org/officeDocument/2006/relationships/tags" Target="../tags/tag182.xml"/><Relationship Id="rId4" Type="http://schemas.openxmlformats.org/officeDocument/2006/relationships/image" Target="../media/image17.emf"/><Relationship Id="rId3" Type="http://schemas.openxmlformats.org/officeDocument/2006/relationships/oleObject" Target="../embeddings/oleObject101.bin"/><Relationship Id="rId2" Type="http://schemas.openxmlformats.org/officeDocument/2006/relationships/tags" Target="../tags/tag181.xml"/><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2.xml.rels><?xml version="1.0" encoding="UTF-8" standalone="yes"?>
<Relationships xmlns="http://schemas.openxmlformats.org/package/2006/relationships"><Relationship Id="rId8" Type="http://schemas.openxmlformats.org/officeDocument/2006/relationships/vmlDrawing" Target="../drawings/vmlDrawing102.vml"/><Relationship Id="rId7" Type="http://schemas.openxmlformats.org/officeDocument/2006/relationships/image" Target="../media/image22.png"/><Relationship Id="rId6" Type="http://schemas.openxmlformats.org/officeDocument/2006/relationships/image" Target="../media/image21.jpeg"/><Relationship Id="rId5" Type="http://schemas.openxmlformats.org/officeDocument/2006/relationships/tags" Target="../tags/tag184.xml"/><Relationship Id="rId4" Type="http://schemas.openxmlformats.org/officeDocument/2006/relationships/image" Target="../media/image6.emf"/><Relationship Id="rId3" Type="http://schemas.openxmlformats.org/officeDocument/2006/relationships/oleObject" Target="../embeddings/oleObject102.bin"/><Relationship Id="rId2" Type="http://schemas.openxmlformats.org/officeDocument/2006/relationships/tags" Target="../tags/tag183.xml"/><Relationship Id="rId1" Type="http://schemas.openxmlformats.org/officeDocument/2006/relationships/slideMaster" Target="../slideMasters/slideMaster28.xml"/></Relationships>
</file>

<file path=ppt/slideLayouts/_rels/slideLayout283.xml.rels><?xml version="1.0" encoding="UTF-8" standalone="yes"?>
<Relationships xmlns="http://schemas.openxmlformats.org/package/2006/relationships"><Relationship Id="rId9" Type="http://schemas.openxmlformats.org/officeDocument/2006/relationships/vmlDrawing" Target="../drawings/vmlDrawing103.vml"/><Relationship Id="rId8" Type="http://schemas.openxmlformats.org/officeDocument/2006/relationships/image" Target="../media/image24.png"/><Relationship Id="rId7" Type="http://schemas.openxmlformats.org/officeDocument/2006/relationships/image" Target="../media/image23.jpeg"/><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image" Target="../media/image12.emf"/><Relationship Id="rId3" Type="http://schemas.openxmlformats.org/officeDocument/2006/relationships/oleObject" Target="../embeddings/oleObject103.bin"/><Relationship Id="rId2" Type="http://schemas.openxmlformats.org/officeDocument/2006/relationships/tags" Target="../tags/tag185.xml"/><Relationship Id="rId1" Type="http://schemas.openxmlformats.org/officeDocument/2006/relationships/slideMaster" Target="../slideMasters/slideMaster28.xml"/></Relationships>
</file>

<file path=ppt/slideLayouts/_rels/slideLayout284.xml.rels><?xml version="1.0" encoding="UTF-8" standalone="yes"?>
<Relationships xmlns="http://schemas.openxmlformats.org/package/2006/relationships"><Relationship Id="rId7" Type="http://schemas.openxmlformats.org/officeDocument/2006/relationships/vmlDrawing" Target="../drawings/vmlDrawing105.vml"/><Relationship Id="rId6" Type="http://schemas.openxmlformats.org/officeDocument/2006/relationships/image" Target="../media/image1.jpeg"/><Relationship Id="rId5" Type="http://schemas.openxmlformats.org/officeDocument/2006/relationships/tags" Target="../tags/tag191.xml"/><Relationship Id="rId4" Type="http://schemas.openxmlformats.org/officeDocument/2006/relationships/image" Target="../media/image13.emf"/><Relationship Id="rId3" Type="http://schemas.openxmlformats.org/officeDocument/2006/relationships/oleObject" Target="../embeddings/oleObject105.bin"/><Relationship Id="rId2" Type="http://schemas.openxmlformats.org/officeDocument/2006/relationships/tags" Target="../tags/tag190.xml"/><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6" Type="http://schemas.openxmlformats.org/officeDocument/2006/relationships/vmlDrawing" Target="../drawings/vmlDrawing106.vml"/><Relationship Id="rId5" Type="http://schemas.openxmlformats.org/officeDocument/2006/relationships/tags" Target="../tags/tag193.xml"/><Relationship Id="rId4" Type="http://schemas.openxmlformats.org/officeDocument/2006/relationships/image" Target="../media/image13.emf"/><Relationship Id="rId3" Type="http://schemas.openxmlformats.org/officeDocument/2006/relationships/oleObject" Target="../embeddings/oleObject106.bin"/><Relationship Id="rId2" Type="http://schemas.openxmlformats.org/officeDocument/2006/relationships/tags" Target="../tags/tag192.xml"/><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7" Type="http://schemas.openxmlformats.org/officeDocument/2006/relationships/vmlDrawing" Target="../drawings/vmlDrawing107.vml"/><Relationship Id="rId6" Type="http://schemas.openxmlformats.org/officeDocument/2006/relationships/image" Target="../media/image1.jpeg"/><Relationship Id="rId5" Type="http://schemas.openxmlformats.org/officeDocument/2006/relationships/tags" Target="../tags/tag195.xml"/><Relationship Id="rId4" Type="http://schemas.openxmlformats.org/officeDocument/2006/relationships/image" Target="../media/image13.emf"/><Relationship Id="rId3" Type="http://schemas.openxmlformats.org/officeDocument/2006/relationships/oleObject" Target="../embeddings/oleObject107.bin"/><Relationship Id="rId2" Type="http://schemas.openxmlformats.org/officeDocument/2006/relationships/tags" Target="../tags/tag194.xml"/><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6" Type="http://schemas.openxmlformats.org/officeDocument/2006/relationships/vmlDrawing" Target="../drawings/vmlDrawing108.vml"/><Relationship Id="rId5" Type="http://schemas.openxmlformats.org/officeDocument/2006/relationships/tags" Target="../tags/tag197.xml"/><Relationship Id="rId4" Type="http://schemas.openxmlformats.org/officeDocument/2006/relationships/image" Target="../media/image13.emf"/><Relationship Id="rId3" Type="http://schemas.openxmlformats.org/officeDocument/2006/relationships/oleObject" Target="../embeddings/oleObject108.bin"/><Relationship Id="rId2" Type="http://schemas.openxmlformats.org/officeDocument/2006/relationships/tags" Target="../tags/tag196.xml"/><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6" Type="http://schemas.openxmlformats.org/officeDocument/2006/relationships/vmlDrawing" Target="../drawings/vmlDrawing109.vml"/><Relationship Id="rId5" Type="http://schemas.openxmlformats.org/officeDocument/2006/relationships/tags" Target="../tags/tag199.xml"/><Relationship Id="rId4" Type="http://schemas.openxmlformats.org/officeDocument/2006/relationships/image" Target="../media/image13.emf"/><Relationship Id="rId3" Type="http://schemas.openxmlformats.org/officeDocument/2006/relationships/oleObject" Target="../embeddings/oleObject109.bin"/><Relationship Id="rId2" Type="http://schemas.openxmlformats.org/officeDocument/2006/relationships/tags" Target="../tags/tag198.xml"/><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6" Type="http://schemas.openxmlformats.org/officeDocument/2006/relationships/vmlDrawing" Target="../drawings/vmlDrawing110.vml"/><Relationship Id="rId5" Type="http://schemas.openxmlformats.org/officeDocument/2006/relationships/tags" Target="../tags/tag201.xml"/><Relationship Id="rId4" Type="http://schemas.openxmlformats.org/officeDocument/2006/relationships/image" Target="../media/image13.emf"/><Relationship Id="rId3" Type="http://schemas.openxmlformats.org/officeDocument/2006/relationships/oleObject" Target="../embeddings/oleObject110.bin"/><Relationship Id="rId2" Type="http://schemas.openxmlformats.org/officeDocument/2006/relationships/tags" Target="../tags/tag200.xml"/><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6" Type="http://schemas.openxmlformats.org/officeDocument/2006/relationships/vmlDrawing" Target="../drawings/vmlDrawing111.vml"/><Relationship Id="rId5" Type="http://schemas.openxmlformats.org/officeDocument/2006/relationships/tags" Target="../tags/tag203.xml"/><Relationship Id="rId4" Type="http://schemas.openxmlformats.org/officeDocument/2006/relationships/image" Target="../media/image13.emf"/><Relationship Id="rId3" Type="http://schemas.openxmlformats.org/officeDocument/2006/relationships/oleObject" Target="../embeddings/oleObject111.bin"/><Relationship Id="rId2" Type="http://schemas.openxmlformats.org/officeDocument/2006/relationships/tags" Target="../tags/tag202.xml"/><Relationship Id="rId1" Type="http://schemas.openxmlformats.org/officeDocument/2006/relationships/slideMaster" Target="../slideMasters/slideMaster2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2.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4.xml.rels><?xml version="1.0" encoding="UTF-8" standalone="yes"?>
<Relationships xmlns="http://schemas.openxmlformats.org/package/2006/relationships"><Relationship Id="rId6" Type="http://schemas.openxmlformats.org/officeDocument/2006/relationships/vmlDrawing" Target="../drawings/vmlDrawing113.vml"/><Relationship Id="rId5" Type="http://schemas.openxmlformats.org/officeDocument/2006/relationships/image" Target="../media/image28.jpeg"/><Relationship Id="rId4" Type="http://schemas.openxmlformats.org/officeDocument/2006/relationships/image" Target="../media/image27.emf"/><Relationship Id="rId3" Type="http://schemas.openxmlformats.org/officeDocument/2006/relationships/oleObject" Target="../embeddings/oleObject113.bin"/><Relationship Id="rId2" Type="http://schemas.openxmlformats.org/officeDocument/2006/relationships/tags" Target="../tags/tag206.xml"/><Relationship Id="rId1" Type="http://schemas.openxmlformats.org/officeDocument/2006/relationships/slideMaster" Target="../slideMasters/slideMaster3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5" Type="http://schemas.openxmlformats.org/officeDocument/2006/relationships/vmlDrawing" Target="../drawings/vmlDrawing114.vml"/><Relationship Id="rId4" Type="http://schemas.openxmlformats.org/officeDocument/2006/relationships/image" Target="../media/image6.emf"/><Relationship Id="rId3" Type="http://schemas.openxmlformats.org/officeDocument/2006/relationships/oleObject" Target="../embeddings/oleObject114.bin"/><Relationship Id="rId2" Type="http://schemas.openxmlformats.org/officeDocument/2006/relationships/tags" Target="../tags/tag207.xml"/><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4.xml.rels><?xml version="1.0" encoding="UTF-8" standalone="yes"?>
<Relationships xmlns="http://schemas.openxmlformats.org/package/2006/relationships"><Relationship Id="rId5" Type="http://schemas.openxmlformats.org/officeDocument/2006/relationships/vmlDrawing" Target="../drawings/vmlDrawing115.vml"/><Relationship Id="rId4" Type="http://schemas.openxmlformats.org/officeDocument/2006/relationships/image" Target="../media/image10.emf"/><Relationship Id="rId3" Type="http://schemas.openxmlformats.org/officeDocument/2006/relationships/oleObject" Target="../embeddings/oleObject115.bin"/><Relationship Id="rId2" Type="http://schemas.openxmlformats.org/officeDocument/2006/relationships/tags" Target="../tags/tag208.xml"/><Relationship Id="rId1" Type="http://schemas.openxmlformats.org/officeDocument/2006/relationships/slideMaster" Target="../slideMasters/slideMaster31.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image" Target="../media/image9.jpeg"/><Relationship Id="rId3" Type="http://schemas.openxmlformats.org/officeDocument/2006/relationships/oleObject" Target="../embeddings/oleObject10.bin"/><Relationship Id="rId2" Type="http://schemas.openxmlformats.org/officeDocument/2006/relationships/tags" Target="../tags/tag22.xml"/><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5.xml.rels><?xml version="1.0" encoding="UTF-8" standalone="yes"?>
<Relationships xmlns="http://schemas.openxmlformats.org/package/2006/relationships"><Relationship Id="rId6" Type="http://schemas.openxmlformats.org/officeDocument/2006/relationships/vmlDrawing" Target="../drawings/vmlDrawing117.vml"/><Relationship Id="rId5" Type="http://schemas.openxmlformats.org/officeDocument/2006/relationships/image" Target="../media/image15.jpeg"/><Relationship Id="rId4" Type="http://schemas.openxmlformats.org/officeDocument/2006/relationships/image" Target="../media/image27.emf"/><Relationship Id="rId3" Type="http://schemas.openxmlformats.org/officeDocument/2006/relationships/oleObject" Target="../embeddings/oleObject117.bin"/><Relationship Id="rId2" Type="http://schemas.openxmlformats.org/officeDocument/2006/relationships/tags" Target="../tags/tag211.xml"/><Relationship Id="rId1" Type="http://schemas.openxmlformats.org/officeDocument/2006/relationships/slideMaster" Target="../slideMasters/slideMaster3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5" Type="http://schemas.openxmlformats.org/officeDocument/2006/relationships/vmlDrawing" Target="../drawings/vmlDrawing118.vml"/><Relationship Id="rId4" Type="http://schemas.openxmlformats.org/officeDocument/2006/relationships/image" Target="../media/image31.emf"/><Relationship Id="rId3" Type="http://schemas.openxmlformats.org/officeDocument/2006/relationships/oleObject" Target="../embeddings/oleObject118.bin"/><Relationship Id="rId2" Type="http://schemas.openxmlformats.org/officeDocument/2006/relationships/tags" Target="../tags/tag212.xml"/><Relationship Id="rId1" Type="http://schemas.openxmlformats.org/officeDocument/2006/relationships/slideMaster" Target="../slideMasters/slideMaster3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image" Target="../media/image10.emf"/><Relationship Id="rId3" Type="http://schemas.openxmlformats.org/officeDocument/2006/relationships/oleObject" Target="../embeddings/oleObject11.bin"/><Relationship Id="rId2" Type="http://schemas.openxmlformats.org/officeDocument/2006/relationships/tags" Target="../tags/tag23.xml"/><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9.xml.rels><?xml version="1.0" encoding="UTF-8" standalone="yes"?>
<Relationships xmlns="http://schemas.openxmlformats.org/package/2006/relationships"><Relationship Id="rId5" Type="http://schemas.openxmlformats.org/officeDocument/2006/relationships/vmlDrawing" Target="../drawings/vmlDrawing119.vml"/><Relationship Id="rId4" Type="http://schemas.openxmlformats.org/officeDocument/2006/relationships/image" Target="../media/image32.emf"/><Relationship Id="rId3" Type="http://schemas.openxmlformats.org/officeDocument/2006/relationships/oleObject" Target="../embeddings/oleObject119.bin"/><Relationship Id="rId2" Type="http://schemas.openxmlformats.org/officeDocument/2006/relationships/tags" Target="../tags/tag213.xml"/><Relationship Id="rId1" Type="http://schemas.openxmlformats.org/officeDocument/2006/relationships/slideMaster" Target="../slideMasters/slideMaster36.xml"/></Relationships>
</file>

<file path=ppt/slideLayouts/_rels/slideLayout36.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image" Target="../media/image6.emf"/><Relationship Id="rId3" Type="http://schemas.openxmlformats.org/officeDocument/2006/relationships/oleObject" Target="../embeddings/oleObject12.bin"/><Relationship Id="rId2" Type="http://schemas.openxmlformats.org/officeDocument/2006/relationships/tags" Target="../tags/tag24.xml"/><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5" Type="http://schemas.openxmlformats.org/officeDocument/2006/relationships/vmlDrawing" Target="../drawings/vmlDrawing120.vml"/><Relationship Id="rId4" Type="http://schemas.openxmlformats.org/officeDocument/2006/relationships/image" Target="../media/image10.emf"/><Relationship Id="rId3" Type="http://schemas.openxmlformats.org/officeDocument/2006/relationships/oleObject" Target="../embeddings/oleObject120.bin"/><Relationship Id="rId2" Type="http://schemas.openxmlformats.org/officeDocument/2006/relationships/tags" Target="../tags/tag214.xml"/><Relationship Id="rId1" Type="http://schemas.openxmlformats.org/officeDocument/2006/relationships/slideMaster" Target="../slideMasters/slideMaster3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7.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image" Target="../media/image6.emf"/><Relationship Id="rId3" Type="http://schemas.openxmlformats.org/officeDocument/2006/relationships/oleObject" Target="../embeddings/oleObject14.bin"/><Relationship Id="rId2" Type="http://schemas.openxmlformats.org/officeDocument/2006/relationships/tags" Target="../tags/tag27.xml"/><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3.xml.rels><?xml version="1.0" encoding="UTF-8" standalone="yes"?>
<Relationships xmlns="http://schemas.openxmlformats.org/package/2006/relationships"><Relationship Id="rId7" Type="http://schemas.openxmlformats.org/officeDocument/2006/relationships/vmlDrawing" Target="../drawings/vmlDrawing121.vml"/><Relationship Id="rId6" Type="http://schemas.openxmlformats.org/officeDocument/2006/relationships/image" Target="../media/image1.jpeg"/><Relationship Id="rId5" Type="http://schemas.openxmlformats.org/officeDocument/2006/relationships/tags" Target="../tags/tag216.xml"/><Relationship Id="rId4" Type="http://schemas.openxmlformats.org/officeDocument/2006/relationships/image" Target="../media/image17.emf"/><Relationship Id="rId3" Type="http://schemas.openxmlformats.org/officeDocument/2006/relationships/oleObject" Target="../embeddings/oleObject121.bin"/><Relationship Id="rId2" Type="http://schemas.openxmlformats.org/officeDocument/2006/relationships/tags" Target="../tags/tag215.xml"/><Relationship Id="rId1" Type="http://schemas.openxmlformats.org/officeDocument/2006/relationships/slideMaster" Target="../slideMasters/slideMaster4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95.xml.rels><?xml version="1.0" encoding="UTF-8" standalone="yes"?>
<Relationships xmlns="http://schemas.openxmlformats.org/package/2006/relationships"><Relationship Id="rId5" Type="http://schemas.openxmlformats.org/officeDocument/2006/relationships/vmlDrawing" Target="../drawings/vmlDrawing122.vml"/><Relationship Id="rId4" Type="http://schemas.openxmlformats.org/officeDocument/2006/relationships/image" Target="../media/image6.emf"/><Relationship Id="rId3" Type="http://schemas.openxmlformats.org/officeDocument/2006/relationships/oleObject" Target="../embeddings/oleObject122.bin"/><Relationship Id="rId2" Type="http://schemas.openxmlformats.org/officeDocument/2006/relationships/tags" Target="../tags/tag217.xml"/><Relationship Id="rId1" Type="http://schemas.openxmlformats.org/officeDocument/2006/relationships/slideMaster" Target="../slideMasters/slideMaster40.xml"/></Relationships>
</file>

<file path=ppt/slideLayouts/_rels/slideLayout396.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image" Target="../media/image2.emf"/><Relationship Id="rId3" Type="http://schemas.openxmlformats.org/officeDocument/2006/relationships/oleObject" Target="../embeddings/oleObject123.bin"/><Relationship Id="rId2" Type="http://schemas.openxmlformats.org/officeDocument/2006/relationships/tags" Target="../tags/tag218.xml"/><Relationship Id="rId10" Type="http://schemas.openxmlformats.org/officeDocument/2006/relationships/vmlDrawing" Target="../drawings/vmlDrawing123.vml"/><Relationship Id="rId1" Type="http://schemas.openxmlformats.org/officeDocument/2006/relationships/slideMaster" Target="../slideMasters/slideMaster40.xml"/></Relationships>
</file>

<file path=ppt/slideLayouts/_rels/slideLayout397.xml.rels><?xml version="1.0" encoding="UTF-8" standalone="yes"?>
<Relationships xmlns="http://schemas.openxmlformats.org/package/2006/relationships"><Relationship Id="rId6" Type="http://schemas.openxmlformats.org/officeDocument/2006/relationships/vmlDrawing" Target="../drawings/vmlDrawing124.vml"/><Relationship Id="rId5" Type="http://schemas.openxmlformats.org/officeDocument/2006/relationships/tags" Target="../tags/tag225.xml"/><Relationship Id="rId4" Type="http://schemas.openxmlformats.org/officeDocument/2006/relationships/image" Target="../media/image16.emf"/><Relationship Id="rId3" Type="http://schemas.openxmlformats.org/officeDocument/2006/relationships/oleObject" Target="../embeddings/oleObject124.bin"/><Relationship Id="rId2" Type="http://schemas.openxmlformats.org/officeDocument/2006/relationships/tags" Target="../tags/tag224.xml"/><Relationship Id="rId1" Type="http://schemas.openxmlformats.org/officeDocument/2006/relationships/slideMaster" Target="../slideMasters/slideMaster40.xml"/></Relationships>
</file>

<file path=ppt/slideLayouts/_rels/slideLayout398.xml.rels><?xml version="1.0" encoding="UTF-8" standalone="yes"?>
<Relationships xmlns="http://schemas.openxmlformats.org/package/2006/relationships"><Relationship Id="rId6" Type="http://schemas.openxmlformats.org/officeDocument/2006/relationships/vmlDrawing" Target="../drawings/vmlDrawing125.vml"/><Relationship Id="rId5" Type="http://schemas.openxmlformats.org/officeDocument/2006/relationships/tags" Target="../tags/tag227.xml"/><Relationship Id="rId4" Type="http://schemas.openxmlformats.org/officeDocument/2006/relationships/image" Target="../media/image6.emf"/><Relationship Id="rId3" Type="http://schemas.openxmlformats.org/officeDocument/2006/relationships/oleObject" Target="../embeddings/oleObject125.bin"/><Relationship Id="rId2" Type="http://schemas.openxmlformats.org/officeDocument/2006/relationships/tags" Target="../tags/tag226.xml"/><Relationship Id="rId1" Type="http://schemas.openxmlformats.org/officeDocument/2006/relationships/slideMaster" Target="../slideMasters/slideMaster40.xml"/></Relationships>
</file>

<file path=ppt/slideLayouts/_rels/slideLayout399.xml.rels><?xml version="1.0" encoding="UTF-8" standalone="yes"?>
<Relationships xmlns="http://schemas.openxmlformats.org/package/2006/relationships"><Relationship Id="rId6" Type="http://schemas.openxmlformats.org/officeDocument/2006/relationships/vmlDrawing" Target="../drawings/vmlDrawing126.vml"/><Relationship Id="rId5" Type="http://schemas.openxmlformats.org/officeDocument/2006/relationships/tags" Target="../tags/tag229.xml"/><Relationship Id="rId4" Type="http://schemas.openxmlformats.org/officeDocument/2006/relationships/image" Target="../media/image10.emf"/><Relationship Id="rId3" Type="http://schemas.openxmlformats.org/officeDocument/2006/relationships/oleObject" Target="../embeddings/oleObject126.bin"/><Relationship Id="rId2" Type="http://schemas.openxmlformats.org/officeDocument/2006/relationships/tags" Target="../tags/tag228.xml"/><Relationship Id="rId1" Type="http://schemas.openxmlformats.org/officeDocument/2006/relationships/slideMaster" Target="../slideMasters/slideMaster4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6" Type="http://schemas.openxmlformats.org/officeDocument/2006/relationships/vmlDrawing" Target="../drawings/vmlDrawing127.vml"/><Relationship Id="rId5" Type="http://schemas.openxmlformats.org/officeDocument/2006/relationships/tags" Target="../tags/tag231.xml"/><Relationship Id="rId4" Type="http://schemas.openxmlformats.org/officeDocument/2006/relationships/image" Target="../media/image12.emf"/><Relationship Id="rId3" Type="http://schemas.openxmlformats.org/officeDocument/2006/relationships/oleObject" Target="../embeddings/oleObject127.bin"/><Relationship Id="rId2" Type="http://schemas.openxmlformats.org/officeDocument/2006/relationships/tags" Target="../tags/tag230.xml"/><Relationship Id="rId1" Type="http://schemas.openxmlformats.org/officeDocument/2006/relationships/slideMaster" Target="../slideMasters/slideMaster40.xml"/></Relationships>
</file>

<file path=ppt/slideLayouts/_rels/slideLayout401.xml.rels><?xml version="1.0" encoding="UTF-8" standalone="yes"?>
<Relationships xmlns="http://schemas.openxmlformats.org/package/2006/relationships"><Relationship Id="rId6" Type="http://schemas.openxmlformats.org/officeDocument/2006/relationships/vmlDrawing" Target="../drawings/vmlDrawing128.vml"/><Relationship Id="rId5" Type="http://schemas.openxmlformats.org/officeDocument/2006/relationships/tags" Target="../tags/tag233.xml"/><Relationship Id="rId4" Type="http://schemas.openxmlformats.org/officeDocument/2006/relationships/image" Target="../media/image17.emf"/><Relationship Id="rId3" Type="http://schemas.openxmlformats.org/officeDocument/2006/relationships/oleObject" Target="../embeddings/oleObject128.bin"/><Relationship Id="rId2" Type="http://schemas.openxmlformats.org/officeDocument/2006/relationships/tags" Target="../tags/tag232.xml"/><Relationship Id="rId1" Type="http://schemas.openxmlformats.org/officeDocument/2006/relationships/slideMaster" Target="../slideMasters/slideMaster4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3.xml.rels><?xml version="1.0" encoding="UTF-8" standalone="yes"?>
<Relationships xmlns="http://schemas.openxmlformats.org/package/2006/relationships"><Relationship Id="rId8" Type="http://schemas.openxmlformats.org/officeDocument/2006/relationships/vmlDrawing" Target="../drawings/vmlDrawing129.vml"/><Relationship Id="rId7" Type="http://schemas.openxmlformats.org/officeDocument/2006/relationships/image" Target="../media/image22.png"/><Relationship Id="rId6" Type="http://schemas.openxmlformats.org/officeDocument/2006/relationships/image" Target="../media/image21.jpeg"/><Relationship Id="rId5" Type="http://schemas.openxmlformats.org/officeDocument/2006/relationships/tags" Target="../tags/tag235.xml"/><Relationship Id="rId4" Type="http://schemas.openxmlformats.org/officeDocument/2006/relationships/image" Target="../media/image6.emf"/><Relationship Id="rId3" Type="http://schemas.openxmlformats.org/officeDocument/2006/relationships/oleObject" Target="../embeddings/oleObject129.bin"/><Relationship Id="rId2" Type="http://schemas.openxmlformats.org/officeDocument/2006/relationships/tags" Target="../tags/tag234.xml"/><Relationship Id="rId1" Type="http://schemas.openxmlformats.org/officeDocument/2006/relationships/slideMaster" Target="../slideMasters/slideMaster40.xml"/></Relationships>
</file>

<file path=ppt/slideLayouts/_rels/slideLayout404.xml.rels><?xml version="1.0" encoding="UTF-8" standalone="yes"?>
<Relationships xmlns="http://schemas.openxmlformats.org/package/2006/relationships"><Relationship Id="rId9" Type="http://schemas.openxmlformats.org/officeDocument/2006/relationships/vmlDrawing" Target="../drawings/vmlDrawing130.vml"/><Relationship Id="rId8" Type="http://schemas.openxmlformats.org/officeDocument/2006/relationships/image" Target="../media/image24.png"/><Relationship Id="rId7" Type="http://schemas.openxmlformats.org/officeDocument/2006/relationships/image" Target="../media/image23.jpeg"/><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image" Target="../media/image12.emf"/><Relationship Id="rId3" Type="http://schemas.openxmlformats.org/officeDocument/2006/relationships/oleObject" Target="../embeddings/oleObject130.bin"/><Relationship Id="rId2" Type="http://schemas.openxmlformats.org/officeDocument/2006/relationships/tags" Target="../tags/tag236.xml"/><Relationship Id="rId1" Type="http://schemas.openxmlformats.org/officeDocument/2006/relationships/slideMaster" Target="../slideMasters/slideMaster4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4.xml.rels><?xml version="1.0" encoding="UTF-8" standalone="yes"?>
<Relationships xmlns="http://schemas.openxmlformats.org/package/2006/relationships"><Relationship Id="rId5" Type="http://schemas.openxmlformats.org/officeDocument/2006/relationships/vmlDrawing" Target="../drawings/vmlDrawing132.vml"/><Relationship Id="rId4" Type="http://schemas.openxmlformats.org/officeDocument/2006/relationships/image" Target="../media/image31.emf"/><Relationship Id="rId3" Type="http://schemas.openxmlformats.org/officeDocument/2006/relationships/oleObject" Target="../embeddings/oleObject132.bin"/><Relationship Id="rId2" Type="http://schemas.openxmlformats.org/officeDocument/2006/relationships/tags" Target="../tags/tag241.xml"/><Relationship Id="rId1" Type="http://schemas.openxmlformats.org/officeDocument/2006/relationships/slideMaster" Target="../slideMasters/slideMaster42.xml"/></Relationships>
</file>

<file path=ppt/slideLayouts/_rels/slideLayout425.xml.rels><?xml version="1.0" encoding="UTF-8" standalone="yes"?>
<Relationships xmlns="http://schemas.openxmlformats.org/package/2006/relationships"><Relationship Id="rId5" Type="http://schemas.openxmlformats.org/officeDocument/2006/relationships/vmlDrawing" Target="../drawings/vmlDrawing133.vml"/><Relationship Id="rId4" Type="http://schemas.openxmlformats.org/officeDocument/2006/relationships/image" Target="../media/image31.emf"/><Relationship Id="rId3" Type="http://schemas.openxmlformats.org/officeDocument/2006/relationships/oleObject" Target="../embeddings/oleObject133.bin"/><Relationship Id="rId2" Type="http://schemas.openxmlformats.org/officeDocument/2006/relationships/tags" Target="../tags/tag242.xml"/><Relationship Id="rId1" Type="http://schemas.openxmlformats.org/officeDocument/2006/relationships/slideMaster" Target="../slideMasters/slideMaster4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image" Target="../media/image10.emf"/><Relationship Id="rId3" Type="http://schemas.openxmlformats.org/officeDocument/2006/relationships/oleObject" Target="../embeddings/oleObject15.bin"/><Relationship Id="rId2" Type="http://schemas.openxmlformats.org/officeDocument/2006/relationships/tags" Target="../tags/tag28.xml"/><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3.xml"/></Relationships>
</file>

<file path=ppt/slideLayouts/_rels/slideLayout441.xml.rels><?xml version="1.0" encoding="UTF-8" standalone="yes"?>
<Relationships xmlns="http://schemas.openxmlformats.org/package/2006/relationships"><Relationship Id="rId7" Type="http://schemas.openxmlformats.org/officeDocument/2006/relationships/vmlDrawing" Target="../drawings/vmlDrawing134.vml"/><Relationship Id="rId6" Type="http://schemas.openxmlformats.org/officeDocument/2006/relationships/image" Target="../media/image1.jpeg"/><Relationship Id="rId5" Type="http://schemas.openxmlformats.org/officeDocument/2006/relationships/tags" Target="../tags/tag244.xml"/><Relationship Id="rId4" Type="http://schemas.openxmlformats.org/officeDocument/2006/relationships/image" Target="../media/image13.emf"/><Relationship Id="rId3" Type="http://schemas.openxmlformats.org/officeDocument/2006/relationships/oleObject" Target="../embeddings/oleObject134.bin"/><Relationship Id="rId2" Type="http://schemas.openxmlformats.org/officeDocument/2006/relationships/tags" Target="../tags/tag243.xml"/><Relationship Id="rId1" Type="http://schemas.openxmlformats.org/officeDocument/2006/relationships/slideMaster" Target="../slideMasters/slideMaster44.xml"/></Relationships>
</file>

<file path=ppt/slideLayouts/_rels/slideLayout442.xml.rels><?xml version="1.0" encoding="UTF-8" standalone="yes"?>
<Relationships xmlns="http://schemas.openxmlformats.org/package/2006/relationships"><Relationship Id="rId6" Type="http://schemas.openxmlformats.org/officeDocument/2006/relationships/vmlDrawing" Target="../drawings/vmlDrawing135.vml"/><Relationship Id="rId5" Type="http://schemas.openxmlformats.org/officeDocument/2006/relationships/tags" Target="../tags/tag246.xml"/><Relationship Id="rId4" Type="http://schemas.openxmlformats.org/officeDocument/2006/relationships/image" Target="../media/image13.emf"/><Relationship Id="rId3" Type="http://schemas.openxmlformats.org/officeDocument/2006/relationships/oleObject" Target="../embeddings/oleObject135.bin"/><Relationship Id="rId2" Type="http://schemas.openxmlformats.org/officeDocument/2006/relationships/tags" Target="../tags/tag245.xml"/><Relationship Id="rId1" Type="http://schemas.openxmlformats.org/officeDocument/2006/relationships/slideMaster" Target="../slideMasters/slideMaster44.xml"/></Relationships>
</file>

<file path=ppt/slideLayouts/_rels/slideLayout443.xml.rels><?xml version="1.0" encoding="UTF-8" standalone="yes"?>
<Relationships xmlns="http://schemas.openxmlformats.org/package/2006/relationships"><Relationship Id="rId7" Type="http://schemas.openxmlformats.org/officeDocument/2006/relationships/vmlDrawing" Target="../drawings/vmlDrawing136.vml"/><Relationship Id="rId6" Type="http://schemas.openxmlformats.org/officeDocument/2006/relationships/image" Target="../media/image1.jpeg"/><Relationship Id="rId5" Type="http://schemas.openxmlformats.org/officeDocument/2006/relationships/tags" Target="../tags/tag248.xml"/><Relationship Id="rId4" Type="http://schemas.openxmlformats.org/officeDocument/2006/relationships/image" Target="../media/image13.emf"/><Relationship Id="rId3" Type="http://schemas.openxmlformats.org/officeDocument/2006/relationships/oleObject" Target="../embeddings/oleObject136.bin"/><Relationship Id="rId2" Type="http://schemas.openxmlformats.org/officeDocument/2006/relationships/tags" Target="../tags/tag247.xml"/><Relationship Id="rId1" Type="http://schemas.openxmlformats.org/officeDocument/2006/relationships/slideMaster" Target="../slideMasters/slideMaster44.xml"/></Relationships>
</file>

<file path=ppt/slideLayouts/_rels/slideLayout444.xml.rels><?xml version="1.0" encoding="UTF-8" standalone="yes"?>
<Relationships xmlns="http://schemas.openxmlformats.org/package/2006/relationships"><Relationship Id="rId6" Type="http://schemas.openxmlformats.org/officeDocument/2006/relationships/vmlDrawing" Target="../drawings/vmlDrawing137.vml"/><Relationship Id="rId5" Type="http://schemas.openxmlformats.org/officeDocument/2006/relationships/tags" Target="../tags/tag250.xml"/><Relationship Id="rId4" Type="http://schemas.openxmlformats.org/officeDocument/2006/relationships/image" Target="../media/image13.emf"/><Relationship Id="rId3" Type="http://schemas.openxmlformats.org/officeDocument/2006/relationships/oleObject" Target="../embeddings/oleObject137.bin"/><Relationship Id="rId2" Type="http://schemas.openxmlformats.org/officeDocument/2006/relationships/tags" Target="../tags/tag249.xml"/><Relationship Id="rId1" Type="http://schemas.openxmlformats.org/officeDocument/2006/relationships/slideMaster" Target="../slideMasters/slideMaster44.xml"/></Relationships>
</file>

<file path=ppt/slideLayouts/_rels/slideLayout445.xml.rels><?xml version="1.0" encoding="UTF-8" standalone="yes"?>
<Relationships xmlns="http://schemas.openxmlformats.org/package/2006/relationships"><Relationship Id="rId6" Type="http://schemas.openxmlformats.org/officeDocument/2006/relationships/vmlDrawing" Target="../drawings/vmlDrawing138.vml"/><Relationship Id="rId5" Type="http://schemas.openxmlformats.org/officeDocument/2006/relationships/tags" Target="../tags/tag252.xml"/><Relationship Id="rId4" Type="http://schemas.openxmlformats.org/officeDocument/2006/relationships/image" Target="../media/image13.emf"/><Relationship Id="rId3" Type="http://schemas.openxmlformats.org/officeDocument/2006/relationships/oleObject" Target="../embeddings/oleObject138.bin"/><Relationship Id="rId2" Type="http://schemas.openxmlformats.org/officeDocument/2006/relationships/tags" Target="../tags/tag251.xml"/><Relationship Id="rId1" Type="http://schemas.openxmlformats.org/officeDocument/2006/relationships/slideMaster" Target="../slideMasters/slideMaster44.xml"/></Relationships>
</file>

<file path=ppt/slideLayouts/_rels/slideLayout446.xml.rels><?xml version="1.0" encoding="UTF-8" standalone="yes"?>
<Relationships xmlns="http://schemas.openxmlformats.org/package/2006/relationships"><Relationship Id="rId6" Type="http://schemas.openxmlformats.org/officeDocument/2006/relationships/vmlDrawing" Target="../drawings/vmlDrawing139.vml"/><Relationship Id="rId5" Type="http://schemas.openxmlformats.org/officeDocument/2006/relationships/tags" Target="../tags/tag254.xml"/><Relationship Id="rId4" Type="http://schemas.openxmlformats.org/officeDocument/2006/relationships/image" Target="../media/image13.emf"/><Relationship Id="rId3" Type="http://schemas.openxmlformats.org/officeDocument/2006/relationships/oleObject" Target="../embeddings/oleObject139.bin"/><Relationship Id="rId2" Type="http://schemas.openxmlformats.org/officeDocument/2006/relationships/tags" Target="../tags/tag253.xml"/><Relationship Id="rId1" Type="http://schemas.openxmlformats.org/officeDocument/2006/relationships/slideMaster" Target="../slideMasters/slideMaster4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48.xml.rels><?xml version="1.0" encoding="UTF-8" standalone="yes"?>
<Relationships xmlns="http://schemas.openxmlformats.org/package/2006/relationships"><Relationship Id="rId6" Type="http://schemas.openxmlformats.org/officeDocument/2006/relationships/vmlDrawing" Target="../drawings/vmlDrawing140.vml"/><Relationship Id="rId5" Type="http://schemas.openxmlformats.org/officeDocument/2006/relationships/tags" Target="../tags/tag256.xml"/><Relationship Id="rId4" Type="http://schemas.openxmlformats.org/officeDocument/2006/relationships/image" Target="../media/image13.emf"/><Relationship Id="rId3" Type="http://schemas.openxmlformats.org/officeDocument/2006/relationships/oleObject" Target="../embeddings/oleObject140.bin"/><Relationship Id="rId2" Type="http://schemas.openxmlformats.org/officeDocument/2006/relationships/tags" Target="../tags/tag255.xml"/><Relationship Id="rId1" Type="http://schemas.openxmlformats.org/officeDocument/2006/relationships/slideMaster" Target="../slideMasters/slideMaster4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5.xml"/></Relationships>
</file>

<file path=ppt/slideLayouts/_rels/slideLayout451.xml.rels><?xml version="1.0" encoding="UTF-8" standalone="yes"?>
<Relationships xmlns="http://schemas.openxmlformats.org/package/2006/relationships"><Relationship Id="rId5" Type="http://schemas.openxmlformats.org/officeDocument/2006/relationships/vmlDrawing" Target="../drawings/vmlDrawing142.vml"/><Relationship Id="rId4" Type="http://schemas.openxmlformats.org/officeDocument/2006/relationships/image" Target="../media/image6.emf"/><Relationship Id="rId3" Type="http://schemas.openxmlformats.org/officeDocument/2006/relationships/oleObject" Target="../embeddings/oleObject142.bin"/><Relationship Id="rId2" Type="http://schemas.openxmlformats.org/officeDocument/2006/relationships/tags" Target="../tags/tag259.xml"/><Relationship Id="rId1" Type="http://schemas.openxmlformats.org/officeDocument/2006/relationships/slideMaster" Target="../slideMasters/slideMaster45.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59.xml.rels><?xml version="1.0" encoding="UTF-8" standalone="yes"?>
<Relationships xmlns="http://schemas.openxmlformats.org/package/2006/relationships"><Relationship Id="rId5" Type="http://schemas.openxmlformats.org/officeDocument/2006/relationships/vmlDrawing" Target="../drawings/vmlDrawing143.vml"/><Relationship Id="rId4" Type="http://schemas.openxmlformats.org/officeDocument/2006/relationships/image" Target="../media/image10.emf"/><Relationship Id="rId3" Type="http://schemas.openxmlformats.org/officeDocument/2006/relationships/oleObject" Target="../embeddings/oleObject143.bin"/><Relationship Id="rId2" Type="http://schemas.openxmlformats.org/officeDocument/2006/relationships/tags" Target="../tags/tag260.xml"/><Relationship Id="rId1" Type="http://schemas.openxmlformats.org/officeDocument/2006/relationships/slideMaster" Target="../slideMasters/slideMaster4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65.xml.rels><?xml version="1.0" encoding="UTF-8" standalone="yes"?>
<Relationships xmlns="http://schemas.openxmlformats.org/package/2006/relationships"><Relationship Id="rId5" Type="http://schemas.openxmlformats.org/officeDocument/2006/relationships/vmlDrawing" Target="../drawings/vmlDrawing145.vml"/><Relationship Id="rId4" Type="http://schemas.openxmlformats.org/officeDocument/2006/relationships/image" Target="../media/image6.emf"/><Relationship Id="rId3" Type="http://schemas.openxmlformats.org/officeDocument/2006/relationships/oleObject" Target="../embeddings/oleObject145.bin"/><Relationship Id="rId2" Type="http://schemas.openxmlformats.org/officeDocument/2006/relationships/tags" Target="../tags/tag263.xml"/><Relationship Id="rId1" Type="http://schemas.openxmlformats.org/officeDocument/2006/relationships/slideMaster" Target="../slideMasters/slideMaster4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67.xml.rels><?xml version="1.0" encoding="UTF-8" standalone="yes"?>
<Relationships xmlns="http://schemas.openxmlformats.org/package/2006/relationships"><Relationship Id="rId5" Type="http://schemas.openxmlformats.org/officeDocument/2006/relationships/vmlDrawing" Target="../drawings/vmlDrawing146.vml"/><Relationship Id="rId4" Type="http://schemas.openxmlformats.org/officeDocument/2006/relationships/image" Target="../media/image16.emf"/><Relationship Id="rId3" Type="http://schemas.openxmlformats.org/officeDocument/2006/relationships/oleObject" Target="../embeddings/oleObject146.bin"/><Relationship Id="rId2" Type="http://schemas.openxmlformats.org/officeDocument/2006/relationships/tags" Target="../tags/tag264.xml"/><Relationship Id="rId1" Type="http://schemas.openxmlformats.org/officeDocument/2006/relationships/slideMaster" Target="../slideMasters/slideMaster4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69.xml.rels><?xml version="1.0" encoding="UTF-8" standalone="yes"?>
<Relationships xmlns="http://schemas.openxmlformats.org/package/2006/relationships"><Relationship Id="rId5" Type="http://schemas.openxmlformats.org/officeDocument/2006/relationships/vmlDrawing" Target="../drawings/vmlDrawing147.vml"/><Relationship Id="rId4" Type="http://schemas.openxmlformats.org/officeDocument/2006/relationships/image" Target="../media/image16.emf"/><Relationship Id="rId3" Type="http://schemas.openxmlformats.org/officeDocument/2006/relationships/oleObject" Target="../embeddings/oleObject147.bin"/><Relationship Id="rId2" Type="http://schemas.openxmlformats.org/officeDocument/2006/relationships/tags" Target="../tags/tag265.xml"/><Relationship Id="rId1" Type="http://schemas.openxmlformats.org/officeDocument/2006/relationships/slideMaster" Target="../slideMasters/slideMaster4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5" Type="http://schemas.openxmlformats.org/officeDocument/2006/relationships/vmlDrawing" Target="../drawings/vmlDrawing148.vml"/><Relationship Id="rId4" Type="http://schemas.openxmlformats.org/officeDocument/2006/relationships/image" Target="../media/image12.emf"/><Relationship Id="rId3" Type="http://schemas.openxmlformats.org/officeDocument/2006/relationships/oleObject" Target="../embeddings/oleObject148.bin"/><Relationship Id="rId2" Type="http://schemas.openxmlformats.org/officeDocument/2006/relationships/tags" Target="../tags/tag266.xml"/><Relationship Id="rId1" Type="http://schemas.openxmlformats.org/officeDocument/2006/relationships/slideMaster" Target="../slideMasters/slideMaster4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2.xml.rels><?xml version="1.0" encoding="UTF-8" standalone="yes"?>
<Relationships xmlns="http://schemas.openxmlformats.org/package/2006/relationships"><Relationship Id="rId7" Type="http://schemas.openxmlformats.org/officeDocument/2006/relationships/vmlDrawing" Target="../drawings/vmlDrawing150.vml"/><Relationship Id="rId6" Type="http://schemas.openxmlformats.org/officeDocument/2006/relationships/image" Target="../media/image14.jpeg"/><Relationship Id="rId5" Type="http://schemas.openxmlformats.org/officeDocument/2006/relationships/tags" Target="../tags/tag270.xml"/><Relationship Id="rId4" Type="http://schemas.openxmlformats.org/officeDocument/2006/relationships/image" Target="../media/image35.emf"/><Relationship Id="rId3" Type="http://schemas.openxmlformats.org/officeDocument/2006/relationships/oleObject" Target="../embeddings/oleObject150.bin"/><Relationship Id="rId2" Type="http://schemas.openxmlformats.org/officeDocument/2006/relationships/tags" Target="../tags/tag269.xml"/><Relationship Id="rId1" Type="http://schemas.openxmlformats.org/officeDocument/2006/relationships/slideMaster" Target="../slideMasters/slideMaster47.xml"/></Relationships>
</file>

<file path=ppt/slideLayouts/_rels/slideLayout473.xml.rels><?xml version="1.0" encoding="UTF-8" standalone="yes"?>
<Relationships xmlns="http://schemas.openxmlformats.org/package/2006/relationships"><Relationship Id="rId6" Type="http://schemas.openxmlformats.org/officeDocument/2006/relationships/vmlDrawing" Target="../drawings/vmlDrawing151.vml"/><Relationship Id="rId5" Type="http://schemas.openxmlformats.org/officeDocument/2006/relationships/tags" Target="../tags/tag272.xml"/><Relationship Id="rId4" Type="http://schemas.openxmlformats.org/officeDocument/2006/relationships/image" Target="../media/image35.emf"/><Relationship Id="rId3" Type="http://schemas.openxmlformats.org/officeDocument/2006/relationships/oleObject" Target="../embeddings/oleObject151.bin"/><Relationship Id="rId2" Type="http://schemas.openxmlformats.org/officeDocument/2006/relationships/tags" Target="../tags/tag271.xml"/><Relationship Id="rId1" Type="http://schemas.openxmlformats.org/officeDocument/2006/relationships/slideMaster" Target="../slideMasters/slideMaster47.xml"/></Relationships>
</file>

<file path=ppt/slideLayouts/_rels/slideLayout474.xml.rels><?xml version="1.0" encoding="UTF-8" standalone="yes"?>
<Relationships xmlns="http://schemas.openxmlformats.org/package/2006/relationships"><Relationship Id="rId7" Type="http://schemas.openxmlformats.org/officeDocument/2006/relationships/vmlDrawing" Target="../drawings/vmlDrawing152.vml"/><Relationship Id="rId6" Type="http://schemas.openxmlformats.org/officeDocument/2006/relationships/image" Target="../media/image15.jpeg"/><Relationship Id="rId5" Type="http://schemas.openxmlformats.org/officeDocument/2006/relationships/tags" Target="../tags/tag274.xml"/><Relationship Id="rId4" Type="http://schemas.openxmlformats.org/officeDocument/2006/relationships/image" Target="../media/image35.emf"/><Relationship Id="rId3" Type="http://schemas.openxmlformats.org/officeDocument/2006/relationships/oleObject" Target="../embeddings/oleObject152.bin"/><Relationship Id="rId2" Type="http://schemas.openxmlformats.org/officeDocument/2006/relationships/tags" Target="../tags/tag273.xml"/><Relationship Id="rId1" Type="http://schemas.openxmlformats.org/officeDocument/2006/relationships/slideMaster" Target="../slideMasters/slideMaster47.xml"/></Relationships>
</file>

<file path=ppt/slideLayouts/_rels/slideLayout475.xml.rels><?xml version="1.0" encoding="UTF-8" standalone="yes"?>
<Relationships xmlns="http://schemas.openxmlformats.org/package/2006/relationships"><Relationship Id="rId6" Type="http://schemas.openxmlformats.org/officeDocument/2006/relationships/vmlDrawing" Target="../drawings/vmlDrawing153.vml"/><Relationship Id="rId5" Type="http://schemas.openxmlformats.org/officeDocument/2006/relationships/tags" Target="../tags/tag276.xml"/><Relationship Id="rId4" Type="http://schemas.openxmlformats.org/officeDocument/2006/relationships/image" Target="../media/image35.emf"/><Relationship Id="rId3" Type="http://schemas.openxmlformats.org/officeDocument/2006/relationships/oleObject" Target="../embeddings/oleObject153.bin"/><Relationship Id="rId2" Type="http://schemas.openxmlformats.org/officeDocument/2006/relationships/tags" Target="../tags/tag275.xml"/><Relationship Id="rId1" Type="http://schemas.openxmlformats.org/officeDocument/2006/relationships/slideMaster" Target="../slideMasters/slideMaster47.xml"/></Relationships>
</file>

<file path=ppt/slideLayouts/_rels/slideLayout476.xml.rels><?xml version="1.0" encoding="UTF-8" standalone="yes"?>
<Relationships xmlns="http://schemas.openxmlformats.org/package/2006/relationships"><Relationship Id="rId6" Type="http://schemas.openxmlformats.org/officeDocument/2006/relationships/vmlDrawing" Target="../drawings/vmlDrawing154.vml"/><Relationship Id="rId5" Type="http://schemas.openxmlformats.org/officeDocument/2006/relationships/tags" Target="../tags/tag278.xml"/><Relationship Id="rId4" Type="http://schemas.openxmlformats.org/officeDocument/2006/relationships/image" Target="../media/image35.emf"/><Relationship Id="rId3" Type="http://schemas.openxmlformats.org/officeDocument/2006/relationships/oleObject" Target="../embeddings/oleObject154.bin"/><Relationship Id="rId2" Type="http://schemas.openxmlformats.org/officeDocument/2006/relationships/tags" Target="../tags/tag277.xml"/><Relationship Id="rId1" Type="http://schemas.openxmlformats.org/officeDocument/2006/relationships/slideMaster" Target="../slideMasters/slideMaster47.xml"/></Relationships>
</file>

<file path=ppt/slideLayouts/_rels/slideLayout477.xml.rels><?xml version="1.0" encoding="UTF-8" standalone="yes"?>
<Relationships xmlns="http://schemas.openxmlformats.org/package/2006/relationships"><Relationship Id="rId6" Type="http://schemas.openxmlformats.org/officeDocument/2006/relationships/vmlDrawing" Target="../drawings/vmlDrawing155.vml"/><Relationship Id="rId5" Type="http://schemas.openxmlformats.org/officeDocument/2006/relationships/tags" Target="../tags/tag280.xml"/><Relationship Id="rId4" Type="http://schemas.openxmlformats.org/officeDocument/2006/relationships/image" Target="../media/image35.emf"/><Relationship Id="rId3" Type="http://schemas.openxmlformats.org/officeDocument/2006/relationships/oleObject" Target="../embeddings/oleObject155.bin"/><Relationship Id="rId2" Type="http://schemas.openxmlformats.org/officeDocument/2006/relationships/tags" Target="../tags/tag279.xml"/><Relationship Id="rId1" Type="http://schemas.openxmlformats.org/officeDocument/2006/relationships/slideMaster" Target="../slideMasters/slideMaster4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79.xml.rels><?xml version="1.0" encoding="UTF-8" standalone="yes"?>
<Relationships xmlns="http://schemas.openxmlformats.org/package/2006/relationships"><Relationship Id="rId6" Type="http://schemas.openxmlformats.org/officeDocument/2006/relationships/vmlDrawing" Target="../drawings/vmlDrawing156.vml"/><Relationship Id="rId5" Type="http://schemas.openxmlformats.org/officeDocument/2006/relationships/tags" Target="../tags/tag282.xml"/><Relationship Id="rId4" Type="http://schemas.openxmlformats.org/officeDocument/2006/relationships/image" Target="../media/image35.emf"/><Relationship Id="rId3" Type="http://schemas.openxmlformats.org/officeDocument/2006/relationships/oleObject" Target="../embeddings/oleObject156.bin"/><Relationship Id="rId2" Type="http://schemas.openxmlformats.org/officeDocument/2006/relationships/tags" Target="../tags/tag281.xml"/><Relationship Id="rId1" Type="http://schemas.openxmlformats.org/officeDocument/2006/relationships/slideMaster" Target="../slideMasters/slideMaster4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8.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9.xml"/></Relationships>
</file>

<file path=ppt/slideLayouts/_rels/slideLayout493.xml.rels><?xml version="1.0" encoding="UTF-8" standalone="yes"?>
<Relationships xmlns="http://schemas.openxmlformats.org/package/2006/relationships"><Relationship Id="rId5" Type="http://schemas.openxmlformats.org/officeDocument/2006/relationships/vmlDrawing" Target="../drawings/vmlDrawing158.vml"/><Relationship Id="rId4" Type="http://schemas.openxmlformats.org/officeDocument/2006/relationships/image" Target="../media/image5.emf"/><Relationship Id="rId3" Type="http://schemas.openxmlformats.org/officeDocument/2006/relationships/oleObject" Target="../embeddings/oleObject158.bin"/><Relationship Id="rId2" Type="http://schemas.openxmlformats.org/officeDocument/2006/relationships/tags" Target="../tags/tag285.xml"/><Relationship Id="rId1" Type="http://schemas.openxmlformats.org/officeDocument/2006/relationships/slideMaster" Target="../slideMasters/slideMaster49.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image" Target="../media/image3.emf"/><Relationship Id="rId3" Type="http://schemas.openxmlformats.org/officeDocument/2006/relationships/oleObject" Target="../embeddings/oleObject2.bin"/><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5" Type="http://schemas.openxmlformats.org/officeDocument/2006/relationships/vmlDrawing" Target="../drawings/vmlDrawing159.vml"/><Relationship Id="rId4" Type="http://schemas.openxmlformats.org/officeDocument/2006/relationships/image" Target="../media/image5.emf"/><Relationship Id="rId3" Type="http://schemas.openxmlformats.org/officeDocument/2006/relationships/oleObject" Target="../embeddings/oleObject159.bin"/><Relationship Id="rId2" Type="http://schemas.openxmlformats.org/officeDocument/2006/relationships/tags" Target="../tags/tag286.xml"/><Relationship Id="rId1" Type="http://schemas.openxmlformats.org/officeDocument/2006/relationships/slideMaster" Target="../slideMasters/slideMaster49.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1.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2.xml"/></Relationships>
</file>

<file path=ppt/slideLayouts/_rels/slideLayout522.xml.rels><?xml version="1.0" encoding="UTF-8" standalone="yes"?>
<Relationships xmlns="http://schemas.openxmlformats.org/package/2006/relationships"><Relationship Id="rId5" Type="http://schemas.openxmlformats.org/officeDocument/2006/relationships/vmlDrawing" Target="../drawings/vmlDrawing162.vml"/><Relationship Id="rId4" Type="http://schemas.openxmlformats.org/officeDocument/2006/relationships/image" Target="../media/image39.emf"/><Relationship Id="rId3" Type="http://schemas.openxmlformats.org/officeDocument/2006/relationships/oleObject" Target="../embeddings/oleObject162.bin"/><Relationship Id="rId2" Type="http://schemas.openxmlformats.org/officeDocument/2006/relationships/tags" Target="../tags/tag290.xml"/><Relationship Id="rId1" Type="http://schemas.openxmlformats.org/officeDocument/2006/relationships/slideMaster" Target="../slideMasters/slideMaster52.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28.xml.rels><?xml version="1.0" encoding="UTF-8" standalone="yes"?>
<Relationships xmlns="http://schemas.openxmlformats.org/package/2006/relationships"><Relationship Id="rId5" Type="http://schemas.openxmlformats.org/officeDocument/2006/relationships/vmlDrawing" Target="../drawings/vmlDrawing163.vml"/><Relationship Id="rId4" Type="http://schemas.openxmlformats.org/officeDocument/2006/relationships/image" Target="../media/image10.emf"/><Relationship Id="rId3" Type="http://schemas.openxmlformats.org/officeDocument/2006/relationships/oleObject" Target="../embeddings/oleObject163.bin"/><Relationship Id="rId2" Type="http://schemas.openxmlformats.org/officeDocument/2006/relationships/tags" Target="../tags/tag291.xml"/><Relationship Id="rId1" Type="http://schemas.openxmlformats.org/officeDocument/2006/relationships/slideMaster" Target="../slideMasters/slideMaster5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3.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image" Target="../media/image9.jpeg"/><Relationship Id="rId3" Type="http://schemas.openxmlformats.org/officeDocument/2006/relationships/oleObject" Target="../embeddings/oleObject17.bin"/><Relationship Id="rId2" Type="http://schemas.openxmlformats.org/officeDocument/2006/relationships/tags" Target="../tags/tag30.xml"/><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5" Type="http://schemas.openxmlformats.org/officeDocument/2006/relationships/vmlDrawing" Target="../drawings/vmlDrawing164.vml"/><Relationship Id="rId4" Type="http://schemas.openxmlformats.org/officeDocument/2006/relationships/image" Target="../media/image2.emf"/><Relationship Id="rId3" Type="http://schemas.openxmlformats.org/officeDocument/2006/relationships/oleObject" Target="../embeddings/oleObject164.bin"/><Relationship Id="rId2" Type="http://schemas.openxmlformats.org/officeDocument/2006/relationships/tags" Target="../tags/tag292.xml"/><Relationship Id="rId1" Type="http://schemas.openxmlformats.org/officeDocument/2006/relationships/slideMaster" Target="../slideMasters/slideMaster52.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4.xml"/></Relationships>
</file>

<file path=ppt/slideLayouts/_rels/slideLayout532.xml.rels><?xml version="1.0" encoding="UTF-8" standalone="yes"?>
<Relationships xmlns="http://schemas.openxmlformats.org/package/2006/relationships"><Relationship Id="rId5" Type="http://schemas.openxmlformats.org/officeDocument/2006/relationships/vmlDrawing" Target="../drawings/vmlDrawing167.vml"/><Relationship Id="rId4" Type="http://schemas.openxmlformats.org/officeDocument/2006/relationships/image" Target="../media/image42.emf"/><Relationship Id="rId3" Type="http://schemas.openxmlformats.org/officeDocument/2006/relationships/oleObject" Target="../embeddings/oleObject167.bin"/><Relationship Id="rId2" Type="http://schemas.openxmlformats.org/officeDocument/2006/relationships/tags" Target="../tags/tag297.xml"/><Relationship Id="rId1" Type="http://schemas.openxmlformats.org/officeDocument/2006/relationships/slideMaster" Target="../slideMasters/slideMaster54.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36.xml.rels><?xml version="1.0" encoding="UTF-8" standalone="yes"?>
<Relationships xmlns="http://schemas.openxmlformats.org/package/2006/relationships"><Relationship Id="rId5" Type="http://schemas.openxmlformats.org/officeDocument/2006/relationships/vmlDrawing" Target="../drawings/vmlDrawing168.vml"/><Relationship Id="rId4" Type="http://schemas.openxmlformats.org/officeDocument/2006/relationships/image" Target="../media/image10.emf"/><Relationship Id="rId3" Type="http://schemas.openxmlformats.org/officeDocument/2006/relationships/oleObject" Target="../embeddings/oleObject168.bin"/><Relationship Id="rId2" Type="http://schemas.openxmlformats.org/officeDocument/2006/relationships/tags" Target="../tags/tag298.xml"/><Relationship Id="rId1" Type="http://schemas.openxmlformats.org/officeDocument/2006/relationships/slideMaster" Target="../slideMasters/slideMaster5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38.xml.rels><?xml version="1.0" encoding="UTF-8" standalone="yes"?>
<Relationships xmlns="http://schemas.openxmlformats.org/package/2006/relationships"><Relationship Id="rId5" Type="http://schemas.openxmlformats.org/officeDocument/2006/relationships/vmlDrawing" Target="../drawings/vmlDrawing169.vml"/><Relationship Id="rId4" Type="http://schemas.openxmlformats.org/officeDocument/2006/relationships/image" Target="../media/image10.emf"/><Relationship Id="rId3" Type="http://schemas.openxmlformats.org/officeDocument/2006/relationships/oleObject" Target="../embeddings/oleObject169.bin"/><Relationship Id="rId2" Type="http://schemas.openxmlformats.org/officeDocument/2006/relationships/tags" Target="../tags/tag299.xml"/><Relationship Id="rId1" Type="http://schemas.openxmlformats.org/officeDocument/2006/relationships/slideMaster" Target="../slideMasters/slideMaster54.xml"/></Relationships>
</file>

<file path=ppt/slideLayouts/_rels/slideLayout539.xml.rels><?xml version="1.0" encoding="UTF-8" standalone="yes"?>
<Relationships xmlns="http://schemas.openxmlformats.org/package/2006/relationships"><Relationship Id="rId5" Type="http://schemas.openxmlformats.org/officeDocument/2006/relationships/vmlDrawing" Target="../drawings/vmlDrawing170.vml"/><Relationship Id="rId4" Type="http://schemas.openxmlformats.org/officeDocument/2006/relationships/image" Target="../media/image10.emf"/><Relationship Id="rId3" Type="http://schemas.openxmlformats.org/officeDocument/2006/relationships/oleObject" Target="../embeddings/oleObject170.bin"/><Relationship Id="rId2" Type="http://schemas.openxmlformats.org/officeDocument/2006/relationships/tags" Target="../tags/tag300.xml"/><Relationship Id="rId1" Type="http://schemas.openxmlformats.org/officeDocument/2006/relationships/slideMaster" Target="../slideMasters/slideMaster5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5" Type="http://schemas.openxmlformats.org/officeDocument/2006/relationships/vmlDrawing" Target="../drawings/vmlDrawing171.vml"/><Relationship Id="rId4" Type="http://schemas.openxmlformats.org/officeDocument/2006/relationships/image" Target="../media/image10.emf"/><Relationship Id="rId3" Type="http://schemas.openxmlformats.org/officeDocument/2006/relationships/oleObject" Target="../embeddings/oleObject171.bin"/><Relationship Id="rId2" Type="http://schemas.openxmlformats.org/officeDocument/2006/relationships/tags" Target="../tags/tag301.xml"/><Relationship Id="rId1" Type="http://schemas.openxmlformats.org/officeDocument/2006/relationships/slideMaster" Target="../slideMasters/slideMaster5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47.xml.rels><?xml version="1.0" encoding="UTF-8" standalone="yes"?>
<Relationships xmlns="http://schemas.openxmlformats.org/package/2006/relationships"><Relationship Id="rId5" Type="http://schemas.openxmlformats.org/officeDocument/2006/relationships/vmlDrawing" Target="../drawings/vmlDrawing172.vml"/><Relationship Id="rId4" Type="http://schemas.openxmlformats.org/officeDocument/2006/relationships/image" Target="../media/image10.emf"/><Relationship Id="rId3" Type="http://schemas.openxmlformats.org/officeDocument/2006/relationships/oleObject" Target="../embeddings/oleObject172.bin"/><Relationship Id="rId2" Type="http://schemas.openxmlformats.org/officeDocument/2006/relationships/tags" Target="../tags/tag302.xml"/><Relationship Id="rId1" Type="http://schemas.openxmlformats.org/officeDocument/2006/relationships/slideMaster" Target="../slideMasters/slideMaster54.xml"/></Relationships>
</file>

<file path=ppt/slideLayouts/_rels/slideLayout548.xml.rels><?xml version="1.0" encoding="UTF-8" standalone="yes"?>
<Relationships xmlns="http://schemas.openxmlformats.org/package/2006/relationships"><Relationship Id="rId6" Type="http://schemas.openxmlformats.org/officeDocument/2006/relationships/vmlDrawing" Target="../drawings/vmlDrawing173.vml"/><Relationship Id="rId5" Type="http://schemas.openxmlformats.org/officeDocument/2006/relationships/image" Target="../media/image15.jpeg"/><Relationship Id="rId4" Type="http://schemas.openxmlformats.org/officeDocument/2006/relationships/image" Target="../media/image43.emf"/><Relationship Id="rId3" Type="http://schemas.openxmlformats.org/officeDocument/2006/relationships/oleObject" Target="../embeddings/oleObject173.bin"/><Relationship Id="rId2" Type="http://schemas.openxmlformats.org/officeDocument/2006/relationships/tags" Target="../tags/tag303.xml"/><Relationship Id="rId1" Type="http://schemas.openxmlformats.org/officeDocument/2006/relationships/slideMaster" Target="../slideMasters/slideMaster54.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52.xml.rels><?xml version="1.0" encoding="UTF-8" standalone="yes"?>
<Relationships xmlns="http://schemas.openxmlformats.org/package/2006/relationships"><Relationship Id="rId5" Type="http://schemas.openxmlformats.org/officeDocument/2006/relationships/vmlDrawing" Target="../drawings/vmlDrawing175.vml"/><Relationship Id="rId4" Type="http://schemas.openxmlformats.org/officeDocument/2006/relationships/image" Target="../media/image6.emf"/><Relationship Id="rId3" Type="http://schemas.openxmlformats.org/officeDocument/2006/relationships/oleObject" Target="../embeddings/oleObject175.bin"/><Relationship Id="rId2" Type="http://schemas.openxmlformats.org/officeDocument/2006/relationships/tags" Target="../tags/tag305.xml"/><Relationship Id="rId1" Type="http://schemas.openxmlformats.org/officeDocument/2006/relationships/slideMaster" Target="../slideMasters/slideMaster55.xml"/></Relationships>
</file>

<file path=ppt/slideLayouts/_rels/slideLayout553.xml.rels><?xml version="1.0" encoding="UTF-8" standalone="yes"?>
<Relationships xmlns="http://schemas.openxmlformats.org/package/2006/relationships"><Relationship Id="rId5" Type="http://schemas.openxmlformats.org/officeDocument/2006/relationships/vmlDrawing" Target="../drawings/vmlDrawing176.vml"/><Relationship Id="rId4" Type="http://schemas.openxmlformats.org/officeDocument/2006/relationships/image" Target="../media/image12.emf"/><Relationship Id="rId3" Type="http://schemas.openxmlformats.org/officeDocument/2006/relationships/oleObject" Target="../embeddings/oleObject176.bin"/><Relationship Id="rId2" Type="http://schemas.openxmlformats.org/officeDocument/2006/relationships/tags" Target="../tags/tag306.xml"/><Relationship Id="rId1" Type="http://schemas.openxmlformats.org/officeDocument/2006/relationships/slideMaster" Target="../slideMasters/slideMaster55.xml"/></Relationships>
</file>

<file path=ppt/slideLayouts/_rels/slideLayout554.xml.rels><?xml version="1.0" encoding="UTF-8" standalone="yes"?>
<Relationships xmlns="http://schemas.openxmlformats.org/package/2006/relationships"><Relationship Id="rId5" Type="http://schemas.openxmlformats.org/officeDocument/2006/relationships/vmlDrawing" Target="../drawings/vmlDrawing177.vml"/><Relationship Id="rId4" Type="http://schemas.openxmlformats.org/officeDocument/2006/relationships/image" Target="../media/image6.emf"/><Relationship Id="rId3" Type="http://schemas.openxmlformats.org/officeDocument/2006/relationships/oleObject" Target="../embeddings/oleObject177.bin"/><Relationship Id="rId2" Type="http://schemas.openxmlformats.org/officeDocument/2006/relationships/tags" Target="../tags/tag307.xml"/><Relationship Id="rId1" Type="http://schemas.openxmlformats.org/officeDocument/2006/relationships/slideMaster" Target="../slideMasters/slideMaster5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6.xml"/></Relationships>
</file>

<file path=ppt/slideLayouts/_rels/slideLayout558.xml.rels><?xml version="1.0" encoding="UTF-8" standalone="yes"?>
<Relationships xmlns="http://schemas.openxmlformats.org/package/2006/relationships"><Relationship Id="rId5" Type="http://schemas.openxmlformats.org/officeDocument/2006/relationships/vmlDrawing" Target="../drawings/vmlDrawing178.vml"/><Relationship Id="rId4" Type="http://schemas.openxmlformats.org/officeDocument/2006/relationships/image" Target="../media/image42.emf"/><Relationship Id="rId3" Type="http://schemas.openxmlformats.org/officeDocument/2006/relationships/oleObject" Target="../embeddings/oleObject178.bin"/><Relationship Id="rId2" Type="http://schemas.openxmlformats.org/officeDocument/2006/relationships/tags" Target="../tags/tag308.xml"/><Relationship Id="rId1" Type="http://schemas.openxmlformats.org/officeDocument/2006/relationships/slideMaster" Target="../slideMasters/slideMaster56.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6.xml"/></Relationships>
</file>

<file path=ppt/slideLayouts/_rels/slideLayout56.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image" Target="../media/image10.emf"/><Relationship Id="rId3" Type="http://schemas.openxmlformats.org/officeDocument/2006/relationships/oleObject" Target="../embeddings/oleObject18.bin"/><Relationship Id="rId2" Type="http://schemas.openxmlformats.org/officeDocument/2006/relationships/tags" Target="../tags/tag31.xml"/><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62.xml.rels><?xml version="1.0" encoding="UTF-8" standalone="yes"?>
<Relationships xmlns="http://schemas.openxmlformats.org/package/2006/relationships"><Relationship Id="rId5" Type="http://schemas.openxmlformats.org/officeDocument/2006/relationships/vmlDrawing" Target="../drawings/vmlDrawing179.vml"/><Relationship Id="rId4" Type="http://schemas.openxmlformats.org/officeDocument/2006/relationships/image" Target="../media/image43.emf"/><Relationship Id="rId3" Type="http://schemas.openxmlformats.org/officeDocument/2006/relationships/oleObject" Target="../embeddings/oleObject179.bin"/><Relationship Id="rId2" Type="http://schemas.openxmlformats.org/officeDocument/2006/relationships/tags" Target="../tags/tag309.xml"/><Relationship Id="rId1" Type="http://schemas.openxmlformats.org/officeDocument/2006/relationships/slideMaster" Target="../slideMasters/slideMaster5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64.xml.rels><?xml version="1.0" encoding="UTF-8" standalone="yes"?>
<Relationships xmlns="http://schemas.openxmlformats.org/package/2006/relationships"><Relationship Id="rId5" Type="http://schemas.openxmlformats.org/officeDocument/2006/relationships/vmlDrawing" Target="../drawings/vmlDrawing180.vml"/><Relationship Id="rId4" Type="http://schemas.openxmlformats.org/officeDocument/2006/relationships/image" Target="../media/image43.emf"/><Relationship Id="rId3" Type="http://schemas.openxmlformats.org/officeDocument/2006/relationships/oleObject" Target="../embeddings/oleObject180.bin"/><Relationship Id="rId2" Type="http://schemas.openxmlformats.org/officeDocument/2006/relationships/tags" Target="../tags/tag310.xml"/><Relationship Id="rId1" Type="http://schemas.openxmlformats.org/officeDocument/2006/relationships/slideMaster" Target="../slideMasters/slideMaster56.xml"/></Relationships>
</file>

<file path=ppt/slideLayouts/_rels/slideLayout565.xml.rels><?xml version="1.0" encoding="UTF-8" standalone="yes"?>
<Relationships xmlns="http://schemas.openxmlformats.org/package/2006/relationships"><Relationship Id="rId5" Type="http://schemas.openxmlformats.org/officeDocument/2006/relationships/vmlDrawing" Target="../drawings/vmlDrawing181.vml"/><Relationship Id="rId4" Type="http://schemas.openxmlformats.org/officeDocument/2006/relationships/image" Target="../media/image16.emf"/><Relationship Id="rId3" Type="http://schemas.openxmlformats.org/officeDocument/2006/relationships/oleObject" Target="../embeddings/oleObject181.bin"/><Relationship Id="rId2" Type="http://schemas.openxmlformats.org/officeDocument/2006/relationships/tags" Target="../tags/tag311.xml"/><Relationship Id="rId1" Type="http://schemas.openxmlformats.org/officeDocument/2006/relationships/slideMaster" Target="../slideMasters/slideMaster56.xml"/></Relationships>
</file>

<file path=ppt/slideLayouts/_rels/slideLayout566.xml.rels><?xml version="1.0" encoding="UTF-8" standalone="yes"?>
<Relationships xmlns="http://schemas.openxmlformats.org/package/2006/relationships"><Relationship Id="rId5" Type="http://schemas.openxmlformats.org/officeDocument/2006/relationships/vmlDrawing" Target="../drawings/vmlDrawing182.vml"/><Relationship Id="rId4" Type="http://schemas.openxmlformats.org/officeDocument/2006/relationships/image" Target="../media/image42.emf"/><Relationship Id="rId3" Type="http://schemas.openxmlformats.org/officeDocument/2006/relationships/oleObject" Target="../embeddings/oleObject182.bin"/><Relationship Id="rId2" Type="http://schemas.openxmlformats.org/officeDocument/2006/relationships/tags" Target="../tags/tag312.xml"/><Relationship Id="rId1" Type="http://schemas.openxmlformats.org/officeDocument/2006/relationships/slideMaster" Target="../slideMasters/slideMaster56.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72.xml.rels><?xml version="1.0" encoding="UTF-8" standalone="yes"?>
<Relationships xmlns="http://schemas.openxmlformats.org/package/2006/relationships"><Relationship Id="rId5" Type="http://schemas.openxmlformats.org/officeDocument/2006/relationships/vmlDrawing" Target="../drawings/vmlDrawing184.vml"/><Relationship Id="rId4" Type="http://schemas.openxmlformats.org/officeDocument/2006/relationships/image" Target="../media/image43.emf"/><Relationship Id="rId3" Type="http://schemas.openxmlformats.org/officeDocument/2006/relationships/oleObject" Target="../embeddings/oleObject184.bin"/><Relationship Id="rId2" Type="http://schemas.openxmlformats.org/officeDocument/2006/relationships/tags" Target="../tags/tag314.xml"/><Relationship Id="rId1" Type="http://schemas.openxmlformats.org/officeDocument/2006/relationships/slideMaster" Target="../slideMasters/slideMaster5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74.xml.rels><?xml version="1.0" encoding="UTF-8" standalone="yes"?>
<Relationships xmlns="http://schemas.openxmlformats.org/package/2006/relationships"><Relationship Id="rId5" Type="http://schemas.openxmlformats.org/officeDocument/2006/relationships/vmlDrawing" Target="../drawings/vmlDrawing185.vml"/><Relationship Id="rId4" Type="http://schemas.openxmlformats.org/officeDocument/2006/relationships/image" Target="../media/image43.emf"/><Relationship Id="rId3" Type="http://schemas.openxmlformats.org/officeDocument/2006/relationships/oleObject" Target="../embeddings/oleObject185.bin"/><Relationship Id="rId2" Type="http://schemas.openxmlformats.org/officeDocument/2006/relationships/tags" Target="../tags/tag315.xml"/><Relationship Id="rId1" Type="http://schemas.openxmlformats.org/officeDocument/2006/relationships/slideMaster" Target="../slideMasters/slideMaster5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77.xml.rels><?xml version="1.0" encoding="UTF-8" standalone="yes"?>
<Relationships xmlns="http://schemas.openxmlformats.org/package/2006/relationships"><Relationship Id="rId7" Type="http://schemas.openxmlformats.org/officeDocument/2006/relationships/vmlDrawing" Target="../drawings/vmlDrawing187.vml"/><Relationship Id="rId6" Type="http://schemas.openxmlformats.org/officeDocument/2006/relationships/image" Target="../media/image1.jpeg"/><Relationship Id="rId5" Type="http://schemas.openxmlformats.org/officeDocument/2006/relationships/tags" Target="../tags/tag319.xml"/><Relationship Id="rId4" Type="http://schemas.openxmlformats.org/officeDocument/2006/relationships/image" Target="../media/image13.emf"/><Relationship Id="rId3" Type="http://schemas.openxmlformats.org/officeDocument/2006/relationships/oleObject" Target="../embeddings/oleObject187.bin"/><Relationship Id="rId2" Type="http://schemas.openxmlformats.org/officeDocument/2006/relationships/tags" Target="../tags/tag318.xml"/><Relationship Id="rId1" Type="http://schemas.openxmlformats.org/officeDocument/2006/relationships/slideMaster" Target="../slideMasters/slideMaster58.xml"/></Relationships>
</file>

<file path=ppt/slideLayouts/_rels/slideLayout578.xml.rels><?xml version="1.0" encoding="UTF-8" standalone="yes"?>
<Relationships xmlns="http://schemas.openxmlformats.org/package/2006/relationships"><Relationship Id="rId6" Type="http://schemas.openxmlformats.org/officeDocument/2006/relationships/vmlDrawing" Target="../drawings/vmlDrawing188.vml"/><Relationship Id="rId5" Type="http://schemas.openxmlformats.org/officeDocument/2006/relationships/tags" Target="../tags/tag321.xml"/><Relationship Id="rId4" Type="http://schemas.openxmlformats.org/officeDocument/2006/relationships/image" Target="../media/image13.emf"/><Relationship Id="rId3" Type="http://schemas.openxmlformats.org/officeDocument/2006/relationships/oleObject" Target="../embeddings/oleObject188.bin"/><Relationship Id="rId2" Type="http://schemas.openxmlformats.org/officeDocument/2006/relationships/tags" Target="../tags/tag320.xml"/><Relationship Id="rId1" Type="http://schemas.openxmlformats.org/officeDocument/2006/relationships/slideMaster" Target="../slideMasters/slideMaster58.xml"/></Relationships>
</file>

<file path=ppt/slideLayouts/_rels/slideLayout579.xml.rels><?xml version="1.0" encoding="UTF-8" standalone="yes"?>
<Relationships xmlns="http://schemas.openxmlformats.org/package/2006/relationships"><Relationship Id="rId7" Type="http://schemas.openxmlformats.org/officeDocument/2006/relationships/vmlDrawing" Target="../drawings/vmlDrawing189.vml"/><Relationship Id="rId6" Type="http://schemas.openxmlformats.org/officeDocument/2006/relationships/image" Target="../media/image1.jpeg"/><Relationship Id="rId5" Type="http://schemas.openxmlformats.org/officeDocument/2006/relationships/tags" Target="../tags/tag323.xml"/><Relationship Id="rId4" Type="http://schemas.openxmlformats.org/officeDocument/2006/relationships/image" Target="../media/image13.emf"/><Relationship Id="rId3" Type="http://schemas.openxmlformats.org/officeDocument/2006/relationships/oleObject" Target="../embeddings/oleObject189.bin"/><Relationship Id="rId2" Type="http://schemas.openxmlformats.org/officeDocument/2006/relationships/tags" Target="../tags/tag322.xml"/><Relationship Id="rId1" Type="http://schemas.openxmlformats.org/officeDocument/2006/relationships/slideMaster" Target="../slideMasters/slideMaster5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0.xml.rels><?xml version="1.0" encoding="UTF-8" standalone="yes"?>
<Relationships xmlns="http://schemas.openxmlformats.org/package/2006/relationships"><Relationship Id="rId6" Type="http://schemas.openxmlformats.org/officeDocument/2006/relationships/vmlDrawing" Target="../drawings/vmlDrawing190.vml"/><Relationship Id="rId5" Type="http://schemas.openxmlformats.org/officeDocument/2006/relationships/tags" Target="../tags/tag325.xml"/><Relationship Id="rId4" Type="http://schemas.openxmlformats.org/officeDocument/2006/relationships/image" Target="../media/image13.emf"/><Relationship Id="rId3" Type="http://schemas.openxmlformats.org/officeDocument/2006/relationships/oleObject" Target="../embeddings/oleObject190.bin"/><Relationship Id="rId2" Type="http://schemas.openxmlformats.org/officeDocument/2006/relationships/tags" Target="../tags/tag324.xml"/><Relationship Id="rId1" Type="http://schemas.openxmlformats.org/officeDocument/2006/relationships/slideMaster" Target="../slideMasters/slideMaster58.xml"/></Relationships>
</file>

<file path=ppt/slideLayouts/_rels/slideLayout581.xml.rels><?xml version="1.0" encoding="UTF-8" standalone="yes"?>
<Relationships xmlns="http://schemas.openxmlformats.org/package/2006/relationships"><Relationship Id="rId6" Type="http://schemas.openxmlformats.org/officeDocument/2006/relationships/vmlDrawing" Target="../drawings/vmlDrawing191.vml"/><Relationship Id="rId5" Type="http://schemas.openxmlformats.org/officeDocument/2006/relationships/tags" Target="../tags/tag327.xml"/><Relationship Id="rId4" Type="http://schemas.openxmlformats.org/officeDocument/2006/relationships/image" Target="../media/image13.emf"/><Relationship Id="rId3" Type="http://schemas.openxmlformats.org/officeDocument/2006/relationships/oleObject" Target="../embeddings/oleObject191.bin"/><Relationship Id="rId2" Type="http://schemas.openxmlformats.org/officeDocument/2006/relationships/tags" Target="../tags/tag326.xml"/><Relationship Id="rId1" Type="http://schemas.openxmlformats.org/officeDocument/2006/relationships/slideMaster" Target="../slideMasters/slideMaster58.xml"/></Relationships>
</file>

<file path=ppt/slideLayouts/_rels/slideLayout582.xml.rels><?xml version="1.0" encoding="UTF-8" standalone="yes"?>
<Relationships xmlns="http://schemas.openxmlformats.org/package/2006/relationships"><Relationship Id="rId6" Type="http://schemas.openxmlformats.org/officeDocument/2006/relationships/vmlDrawing" Target="../drawings/vmlDrawing192.vml"/><Relationship Id="rId5" Type="http://schemas.openxmlformats.org/officeDocument/2006/relationships/tags" Target="../tags/tag329.xml"/><Relationship Id="rId4" Type="http://schemas.openxmlformats.org/officeDocument/2006/relationships/image" Target="../media/image13.emf"/><Relationship Id="rId3" Type="http://schemas.openxmlformats.org/officeDocument/2006/relationships/oleObject" Target="../embeddings/oleObject192.bin"/><Relationship Id="rId2" Type="http://schemas.openxmlformats.org/officeDocument/2006/relationships/tags" Target="../tags/tag328.xml"/><Relationship Id="rId1" Type="http://schemas.openxmlformats.org/officeDocument/2006/relationships/slideMaster" Target="../slideMasters/slideMaster58.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84.xml.rels><?xml version="1.0" encoding="UTF-8" standalone="yes"?>
<Relationships xmlns="http://schemas.openxmlformats.org/package/2006/relationships"><Relationship Id="rId6" Type="http://schemas.openxmlformats.org/officeDocument/2006/relationships/vmlDrawing" Target="../drawings/vmlDrawing193.vml"/><Relationship Id="rId5" Type="http://schemas.openxmlformats.org/officeDocument/2006/relationships/tags" Target="../tags/tag331.xml"/><Relationship Id="rId4" Type="http://schemas.openxmlformats.org/officeDocument/2006/relationships/image" Target="../media/image13.emf"/><Relationship Id="rId3" Type="http://schemas.openxmlformats.org/officeDocument/2006/relationships/oleObject" Target="../embeddings/oleObject193.bin"/><Relationship Id="rId2" Type="http://schemas.openxmlformats.org/officeDocument/2006/relationships/tags" Target="../tags/tag330.xml"/><Relationship Id="rId1" Type="http://schemas.openxmlformats.org/officeDocument/2006/relationships/slideMaster" Target="../slideMasters/slideMaster5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9.xml"/></Relationships>
</file>

<file path=ppt/slideLayouts/_rels/slideLayout588.xml.rels><?xml version="1.0" encoding="UTF-8" standalone="yes"?>
<Relationships xmlns="http://schemas.openxmlformats.org/package/2006/relationships"><Relationship Id="rId5" Type="http://schemas.openxmlformats.org/officeDocument/2006/relationships/vmlDrawing" Target="../drawings/vmlDrawing195.vml"/><Relationship Id="rId4" Type="http://schemas.openxmlformats.org/officeDocument/2006/relationships/image" Target="../media/image6.emf"/><Relationship Id="rId3" Type="http://schemas.openxmlformats.org/officeDocument/2006/relationships/oleObject" Target="../embeddings/oleObject195.bin"/><Relationship Id="rId2" Type="http://schemas.openxmlformats.org/officeDocument/2006/relationships/tags" Target="../tags/tag334.xml"/><Relationship Id="rId1" Type="http://schemas.openxmlformats.org/officeDocument/2006/relationships/slideMaster" Target="../slideMasters/slideMaster5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9.xml"/></Relationships>
</file>

<file path=ppt/slideLayouts/_rels/slideLayout59.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image" Target="../media/image2.emf"/><Relationship Id="rId3" Type="http://schemas.openxmlformats.org/officeDocument/2006/relationships/oleObject" Target="../embeddings/oleObject20.bin"/><Relationship Id="rId2" Type="http://schemas.openxmlformats.org/officeDocument/2006/relationships/tags" Target="../tags/tag34.xml"/><Relationship Id="rId1" Type="http://schemas.openxmlformats.org/officeDocument/2006/relationships/slideMaster" Target="../slideMasters/slideMaster7.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594.xml.rels><?xml version="1.0" encoding="UTF-8" standalone="yes"?>
<Relationships xmlns="http://schemas.openxmlformats.org/package/2006/relationships"><Relationship Id="rId5" Type="http://schemas.openxmlformats.org/officeDocument/2006/relationships/vmlDrawing" Target="../drawings/vmlDrawing196.vml"/><Relationship Id="rId4" Type="http://schemas.openxmlformats.org/officeDocument/2006/relationships/image" Target="../media/image10.emf"/><Relationship Id="rId3" Type="http://schemas.openxmlformats.org/officeDocument/2006/relationships/oleObject" Target="../embeddings/oleObject196.bin"/><Relationship Id="rId2" Type="http://schemas.openxmlformats.org/officeDocument/2006/relationships/tags" Target="../tags/tag335.xml"/><Relationship Id="rId1" Type="http://schemas.openxmlformats.org/officeDocument/2006/relationships/slideMaster" Target="../slideMasters/slideMaster5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596.xml.rels><?xml version="1.0" encoding="UTF-8" standalone="yes"?>
<Relationships xmlns="http://schemas.openxmlformats.org/package/2006/relationships"><Relationship Id="rId5" Type="http://schemas.openxmlformats.org/officeDocument/2006/relationships/vmlDrawing" Target="../drawings/vmlDrawing197.vml"/><Relationship Id="rId4" Type="http://schemas.openxmlformats.org/officeDocument/2006/relationships/image" Target="../media/image16.emf"/><Relationship Id="rId3" Type="http://schemas.openxmlformats.org/officeDocument/2006/relationships/oleObject" Target="../embeddings/oleObject197.bin"/><Relationship Id="rId2" Type="http://schemas.openxmlformats.org/officeDocument/2006/relationships/tags" Target="../tags/tag336.xml"/><Relationship Id="rId1" Type="http://schemas.openxmlformats.org/officeDocument/2006/relationships/slideMaster" Target="../slideMasters/slideMaster59.xml"/></Relationships>
</file>

<file path=ppt/slideLayouts/_rels/slideLayout597.xml.rels><?xml version="1.0" encoding="UTF-8" standalone="yes"?>
<Relationships xmlns="http://schemas.openxmlformats.org/package/2006/relationships"><Relationship Id="rId6" Type="http://schemas.openxmlformats.org/officeDocument/2006/relationships/vmlDrawing" Target="../drawings/vmlDrawing198.vml"/><Relationship Id="rId5" Type="http://schemas.openxmlformats.org/officeDocument/2006/relationships/tags" Target="../tags/tag338.xml"/><Relationship Id="rId4" Type="http://schemas.openxmlformats.org/officeDocument/2006/relationships/image" Target="../media/image13.emf"/><Relationship Id="rId3" Type="http://schemas.openxmlformats.org/officeDocument/2006/relationships/oleObject" Target="../embeddings/oleObject198.bin"/><Relationship Id="rId2" Type="http://schemas.openxmlformats.org/officeDocument/2006/relationships/tags" Target="../tags/tag337.xml"/><Relationship Id="rId1" Type="http://schemas.openxmlformats.org/officeDocument/2006/relationships/slideMaster" Target="../slideMasters/slideMaster5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image" Target="../media/image4.emf"/><Relationship Id="rId3" Type="http://schemas.openxmlformats.org/officeDocument/2006/relationships/oleObject" Target="../embeddings/oleObject3.bin"/><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image" Target="../media/image12.emf"/><Relationship Id="rId3" Type="http://schemas.openxmlformats.org/officeDocument/2006/relationships/oleObject" Target="../embeddings/oleObject21.bin"/><Relationship Id="rId2" Type="http://schemas.openxmlformats.org/officeDocument/2006/relationships/tags" Target="../tags/tag39.xml"/><Relationship Id="rId1" Type="http://schemas.openxmlformats.org/officeDocument/2006/relationships/slideMaster" Target="../slideMasters/slideMaster7.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1.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1.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1.xml.rels><?xml version="1.0" encoding="UTF-8" standalone="yes"?>
<Relationships xmlns="http://schemas.openxmlformats.org/package/2006/relationships"><Relationship Id="rId5" Type="http://schemas.openxmlformats.org/officeDocument/2006/relationships/vmlDrawing" Target="../drawings/vmlDrawing22.vml"/><Relationship Id="rId4" Type="http://schemas.openxmlformats.org/officeDocument/2006/relationships/image" Target="../media/image6.emf"/><Relationship Id="rId3" Type="http://schemas.openxmlformats.org/officeDocument/2006/relationships/oleObject" Target="../embeddings/oleObject22.bin"/><Relationship Id="rId2" Type="http://schemas.openxmlformats.org/officeDocument/2006/relationships/tags" Target="../tags/tag40.xml"/><Relationship Id="rId1" Type="http://schemas.openxmlformats.org/officeDocument/2006/relationships/slideMaster" Target="../slideMasters/slideMaster7.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2.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2.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17.xml.rels><?xml version="1.0" encoding="UTF-8" standalone="yes"?>
<Relationships xmlns="http://schemas.openxmlformats.org/package/2006/relationships"><Relationship Id="rId5" Type="http://schemas.openxmlformats.org/officeDocument/2006/relationships/vmlDrawing" Target="../drawings/vmlDrawing201.vml"/><Relationship Id="rId4" Type="http://schemas.openxmlformats.org/officeDocument/2006/relationships/image" Target="../media/image6.emf"/><Relationship Id="rId3" Type="http://schemas.openxmlformats.org/officeDocument/2006/relationships/oleObject" Target="../embeddings/oleObject201.bin"/><Relationship Id="rId2" Type="http://schemas.openxmlformats.org/officeDocument/2006/relationships/tags" Target="../tags/tag342.xml"/><Relationship Id="rId1" Type="http://schemas.openxmlformats.org/officeDocument/2006/relationships/slideMaster" Target="../slideMasters/slideMaster62.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19.xml.rels><?xml version="1.0" encoding="UTF-8" standalone="yes"?>
<Relationships xmlns="http://schemas.openxmlformats.org/package/2006/relationships"><Relationship Id="rId5" Type="http://schemas.openxmlformats.org/officeDocument/2006/relationships/vmlDrawing" Target="../drawings/vmlDrawing202.vml"/><Relationship Id="rId4" Type="http://schemas.openxmlformats.org/officeDocument/2006/relationships/image" Target="../media/image16.emf"/><Relationship Id="rId3" Type="http://schemas.openxmlformats.org/officeDocument/2006/relationships/oleObject" Target="../embeddings/oleObject202.bin"/><Relationship Id="rId2" Type="http://schemas.openxmlformats.org/officeDocument/2006/relationships/tags" Target="../tags/tag343.xml"/><Relationship Id="rId1" Type="http://schemas.openxmlformats.org/officeDocument/2006/relationships/slideMaster" Target="../slideMasters/slideMaster62.xml"/></Relationships>
</file>

<file path=ppt/slideLayouts/_rels/slideLayout62.xml.rels><?xml version="1.0" encoding="UTF-8" standalone="yes"?>
<Relationships xmlns="http://schemas.openxmlformats.org/package/2006/relationships"><Relationship Id="rId5" Type="http://schemas.openxmlformats.org/officeDocument/2006/relationships/vmlDrawing" Target="../drawings/vmlDrawing23.vml"/><Relationship Id="rId4" Type="http://schemas.openxmlformats.org/officeDocument/2006/relationships/image" Target="../media/image12.emf"/><Relationship Id="rId3" Type="http://schemas.openxmlformats.org/officeDocument/2006/relationships/oleObject" Target="../embeddings/oleObject23.bin"/><Relationship Id="rId2" Type="http://schemas.openxmlformats.org/officeDocument/2006/relationships/tags" Target="../tags/tag41.xml"/><Relationship Id="rId1" Type="http://schemas.openxmlformats.org/officeDocument/2006/relationships/slideMaster" Target="../slideMasters/slideMaster7.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21.xml.rels><?xml version="1.0" encoding="UTF-8" standalone="yes"?>
<Relationships xmlns="http://schemas.openxmlformats.org/package/2006/relationships"><Relationship Id="rId5" Type="http://schemas.openxmlformats.org/officeDocument/2006/relationships/vmlDrawing" Target="../drawings/vmlDrawing203.vml"/><Relationship Id="rId4" Type="http://schemas.openxmlformats.org/officeDocument/2006/relationships/image" Target="../media/image16.emf"/><Relationship Id="rId3" Type="http://schemas.openxmlformats.org/officeDocument/2006/relationships/oleObject" Target="../embeddings/oleObject203.bin"/><Relationship Id="rId2" Type="http://schemas.openxmlformats.org/officeDocument/2006/relationships/tags" Target="../tags/tag344.xml"/><Relationship Id="rId1" Type="http://schemas.openxmlformats.org/officeDocument/2006/relationships/slideMaster" Target="../slideMasters/slideMaster6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2.png"/><Relationship Id="rId1" Type="http://schemas.openxmlformats.org/officeDocument/2006/relationships/slideMaster" Target="../slideMasters/slideMaster66.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66.xml"/></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66.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2.png"/><Relationship Id="rId1" Type="http://schemas.openxmlformats.org/officeDocument/2006/relationships/slideMaster" Target="../slideMasters/slideMaster66.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6.xml"/></Relationships>
</file>

<file path=ppt/slideLayouts/_rels/slideLayout629.xml.rels><?xml version="1.0" encoding="UTF-8" standalone="yes"?>
<Relationships xmlns="http://schemas.openxmlformats.org/package/2006/relationships"><Relationship Id="rId4" Type="http://schemas.openxmlformats.org/officeDocument/2006/relationships/image" Target="../media/image47.jpeg"/><Relationship Id="rId3" Type="http://schemas.openxmlformats.org/officeDocument/2006/relationships/image" Target="../media/image22.png"/><Relationship Id="rId2" Type="http://schemas.openxmlformats.org/officeDocument/2006/relationships/image" Target="../media/image46.jpeg"/><Relationship Id="rId1" Type="http://schemas.openxmlformats.org/officeDocument/2006/relationships/slideMaster" Target="../slideMasters/slideMaster6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6.xml"/></Relationships>
</file>

<file path=ppt/slideLayouts/_rels/slideLayout64.xml.rels><?xml version="1.0" encoding="UTF-8" standalone="yes"?>
<Relationships xmlns="http://schemas.openxmlformats.org/package/2006/relationships"><Relationship Id="rId9" Type="http://schemas.openxmlformats.org/officeDocument/2006/relationships/vmlDrawing" Target="../drawings/vmlDrawing24.v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image" Target="../media/image3.emf"/><Relationship Id="rId3" Type="http://schemas.openxmlformats.org/officeDocument/2006/relationships/oleObject" Target="../embeddings/oleObject24.bin"/><Relationship Id="rId2" Type="http://schemas.openxmlformats.org/officeDocument/2006/relationships/tags" Target="../tags/tag42.xml"/><Relationship Id="rId1" Type="http://schemas.openxmlformats.org/officeDocument/2006/relationships/slideMaster" Target="../slideMasters/slideMaster7.xml"/></Relationships>
</file>

<file path=ppt/slideLayouts/_rels/slideLayout640.xml.rels><?xml version="1.0" encoding="UTF-8" standalone="yes"?>
<Relationships xmlns="http://schemas.openxmlformats.org/package/2006/relationships"><Relationship Id="rId5" Type="http://schemas.openxmlformats.org/officeDocument/2006/relationships/vmlDrawing" Target="../drawings/vmlDrawing208.vml"/><Relationship Id="rId4" Type="http://schemas.openxmlformats.org/officeDocument/2006/relationships/image" Target="../media/image31.emf"/><Relationship Id="rId3" Type="http://schemas.openxmlformats.org/officeDocument/2006/relationships/oleObject" Target="../embeddings/oleObject208.bin"/><Relationship Id="rId2" Type="http://schemas.openxmlformats.org/officeDocument/2006/relationships/tags" Target="../tags/tag351.xml"/><Relationship Id="rId1" Type="http://schemas.openxmlformats.org/officeDocument/2006/relationships/slideMaster" Target="../slideMasters/slideMaster66.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643.xml.rels><?xml version="1.0" encoding="UTF-8" standalone="yes"?>
<Relationships xmlns="http://schemas.openxmlformats.org/package/2006/relationships"><Relationship Id="rId5" Type="http://schemas.openxmlformats.org/officeDocument/2006/relationships/vmlDrawing" Target="../drawings/vmlDrawing209.vml"/><Relationship Id="rId4" Type="http://schemas.openxmlformats.org/officeDocument/2006/relationships/image" Target="../media/image48.emf"/><Relationship Id="rId3" Type="http://schemas.openxmlformats.org/officeDocument/2006/relationships/oleObject" Target="../embeddings/oleObject209.bin"/><Relationship Id="rId2" Type="http://schemas.openxmlformats.org/officeDocument/2006/relationships/tags" Target="../tags/tag352.xml"/><Relationship Id="rId1" Type="http://schemas.openxmlformats.org/officeDocument/2006/relationships/slideMaster" Target="../slideMasters/slideMaster66.xml"/></Relationships>
</file>

<file path=ppt/slideLayouts/_rels/slideLayout644.xml.rels><?xml version="1.0" encoding="UTF-8" standalone="yes"?>
<Relationships xmlns="http://schemas.openxmlformats.org/package/2006/relationships"><Relationship Id="rId6" Type="http://schemas.openxmlformats.org/officeDocument/2006/relationships/vmlDrawing" Target="../drawings/vmlDrawing210.vml"/><Relationship Id="rId5" Type="http://schemas.openxmlformats.org/officeDocument/2006/relationships/image" Target="../media/image50.png"/><Relationship Id="rId4" Type="http://schemas.openxmlformats.org/officeDocument/2006/relationships/image" Target="../media/image49.emf"/><Relationship Id="rId3" Type="http://schemas.openxmlformats.org/officeDocument/2006/relationships/oleObject" Target="../embeddings/oleObject210.bin"/><Relationship Id="rId2" Type="http://schemas.openxmlformats.org/officeDocument/2006/relationships/tags" Target="../tags/tag353.xml"/><Relationship Id="rId1" Type="http://schemas.openxmlformats.org/officeDocument/2006/relationships/slideMaster" Target="../slideMasters/slideMaster66.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6.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6.xml"/></Relationships>
</file>

<file path=ppt/slideLayouts/_rels/slideLayout6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66.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66.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png"/><Relationship Id="rId1" Type="http://schemas.openxmlformats.org/officeDocument/2006/relationships/slideMaster" Target="../slideMasters/slideMaster66.xml"/></Relationships>
</file>

<file path=ppt/slideLayouts/_rels/slideLayout65.xml.rels><?xml version="1.0" encoding="UTF-8" standalone="yes"?>
<Relationships xmlns="http://schemas.openxmlformats.org/package/2006/relationships"><Relationship Id="rId7" Type="http://schemas.openxmlformats.org/officeDocument/2006/relationships/vmlDrawing" Target="../drawings/vmlDrawing25.v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media/image4.emf"/><Relationship Id="rId3" Type="http://schemas.openxmlformats.org/officeDocument/2006/relationships/oleObject" Target="../embeddings/oleObject25.bin"/><Relationship Id="rId2" Type="http://schemas.openxmlformats.org/officeDocument/2006/relationships/tags" Target="../tags/tag47.xml"/><Relationship Id="rId1" Type="http://schemas.openxmlformats.org/officeDocument/2006/relationships/slideMaster" Target="../slideMasters/slideMaster7.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6.xml.rels><?xml version="1.0" encoding="UTF-8" standalone="yes"?>
<Relationships xmlns="http://schemas.openxmlformats.org/package/2006/relationships"><Relationship Id="rId6" Type="http://schemas.openxmlformats.org/officeDocument/2006/relationships/vmlDrawing" Target="../drawings/vmlDrawing26.vml"/><Relationship Id="rId5" Type="http://schemas.openxmlformats.org/officeDocument/2006/relationships/tags" Target="../tags/tag51.xml"/><Relationship Id="rId4" Type="http://schemas.openxmlformats.org/officeDocument/2006/relationships/image" Target="../media/image5.emf"/><Relationship Id="rId3" Type="http://schemas.openxmlformats.org/officeDocument/2006/relationships/oleObject" Target="../embeddings/oleObject26.bin"/><Relationship Id="rId2" Type="http://schemas.openxmlformats.org/officeDocument/2006/relationships/tags" Target="../tags/tag50.xml"/><Relationship Id="rId1" Type="http://schemas.openxmlformats.org/officeDocument/2006/relationships/slideMaster" Target="../slideMasters/slideMaster7.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7.xml"/></Relationships>
</file>

<file path=ppt/slideLayouts/_rels/slideLayout6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7.xml"/></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7.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7.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7.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7.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7.xml"/></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7.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7.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7.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7.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7.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7.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7.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jpeg"/><Relationship Id="rId1" Type="http://schemas.openxmlformats.org/officeDocument/2006/relationships/slideMaster" Target="../slideMasters/slideMaster6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jpeg"/><Relationship Id="rId1" Type="http://schemas.openxmlformats.org/officeDocument/2006/relationships/slideMaster" Target="../slideMasters/slideMaster67.xml"/></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Master" Target="../slideMasters/slideMaster67.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1.png"/><Relationship Id="rId1" Type="http://schemas.openxmlformats.org/officeDocument/2006/relationships/slideMaster" Target="../slideMasters/slideMaster67.xml"/></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jpeg"/><Relationship Id="rId1" Type="http://schemas.openxmlformats.org/officeDocument/2006/relationships/slideMaster" Target="../slideMasters/slideMaster67.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3.jpeg"/><Relationship Id="rId1" Type="http://schemas.openxmlformats.org/officeDocument/2006/relationships/slideMaster" Target="../slideMasters/slideMaster67.xml"/></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4.png"/><Relationship Id="rId1" Type="http://schemas.openxmlformats.org/officeDocument/2006/relationships/slideMaster" Target="../slideMasters/slideMaster67.xml"/></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5.png"/><Relationship Id="rId1" Type="http://schemas.openxmlformats.org/officeDocument/2006/relationships/slideMaster" Target="../slideMasters/slideMaster67.xml"/></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7.xml"/></Relationships>
</file>

<file path=ppt/slideLayouts/_rels/slideLayout68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8.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69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8.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695.xml.rels><?xml version="1.0" encoding="UTF-8" standalone="yes"?>
<Relationships xmlns="http://schemas.openxmlformats.org/package/2006/relationships"><Relationship Id="rId5" Type="http://schemas.openxmlformats.org/officeDocument/2006/relationships/vmlDrawing" Target="../drawings/vmlDrawing211.vml"/><Relationship Id="rId4" Type="http://schemas.openxmlformats.org/officeDocument/2006/relationships/image" Target="../media/image9.jpeg"/><Relationship Id="rId3" Type="http://schemas.openxmlformats.org/officeDocument/2006/relationships/oleObject" Target="../embeddings/oleObject211.bin"/><Relationship Id="rId2" Type="http://schemas.openxmlformats.org/officeDocument/2006/relationships/tags" Target="../tags/tag354.xml"/><Relationship Id="rId1" Type="http://schemas.openxmlformats.org/officeDocument/2006/relationships/slideMaster" Target="../slideMasters/slideMaster68.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698.xml.rels><?xml version="1.0" encoding="UTF-8" standalone="yes"?>
<Relationships xmlns="http://schemas.openxmlformats.org/package/2006/relationships"><Relationship Id="rId5" Type="http://schemas.openxmlformats.org/officeDocument/2006/relationships/vmlDrawing" Target="../drawings/vmlDrawing212.vml"/><Relationship Id="rId4" Type="http://schemas.openxmlformats.org/officeDocument/2006/relationships/image" Target="../media/image10.emf"/><Relationship Id="rId3" Type="http://schemas.openxmlformats.org/officeDocument/2006/relationships/oleObject" Target="../embeddings/oleObject212.bin"/><Relationship Id="rId2" Type="http://schemas.openxmlformats.org/officeDocument/2006/relationships/tags" Target="../tags/tag355.xml"/><Relationship Id="rId1" Type="http://schemas.openxmlformats.org/officeDocument/2006/relationships/slideMaster" Target="../slideMasters/slideMaster68.xml"/></Relationships>
</file>

<file path=ppt/slideLayouts/_rels/slideLayout699.xml.rels><?xml version="1.0" encoding="UTF-8" standalone="yes"?>
<Relationships xmlns="http://schemas.openxmlformats.org/package/2006/relationships"><Relationship Id="rId5" Type="http://schemas.openxmlformats.org/officeDocument/2006/relationships/vmlDrawing" Target="../drawings/vmlDrawing213.vml"/><Relationship Id="rId4" Type="http://schemas.openxmlformats.org/officeDocument/2006/relationships/image" Target="../media/image6.emf"/><Relationship Id="rId3" Type="http://schemas.openxmlformats.org/officeDocument/2006/relationships/oleObject" Target="../embeddings/oleObject213.bin"/><Relationship Id="rId2" Type="http://schemas.openxmlformats.org/officeDocument/2006/relationships/tags" Target="../tags/tag356.xml"/><Relationship Id="rId1" Type="http://schemas.openxmlformats.org/officeDocument/2006/relationships/slideMaster" Target="../slideMasters/slideMaster68.xml"/></Relationships>
</file>

<file path=ppt/slideLayouts/_rels/slideLayout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tags" Target="../tags/tag15.xml"/><Relationship Id="rId4" Type="http://schemas.openxmlformats.org/officeDocument/2006/relationships/image" Target="../media/image5.emf"/><Relationship Id="rId3" Type="http://schemas.openxmlformats.org/officeDocument/2006/relationships/oleObject" Target="../embeddings/oleObject4.bin"/><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9.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03.xml.rels><?xml version="1.0" encoding="UTF-8" standalone="yes"?>
<Relationships xmlns="http://schemas.openxmlformats.org/package/2006/relationships"><Relationship Id="rId9" Type="http://schemas.openxmlformats.org/officeDocument/2006/relationships/vmlDrawing" Target="../drawings/vmlDrawing215.v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tags" Target="../tags/tag360.xml"/><Relationship Id="rId4" Type="http://schemas.openxmlformats.org/officeDocument/2006/relationships/image" Target="../media/image2.emf"/><Relationship Id="rId3" Type="http://schemas.openxmlformats.org/officeDocument/2006/relationships/oleObject" Target="../embeddings/oleObject215.bin"/><Relationship Id="rId2" Type="http://schemas.openxmlformats.org/officeDocument/2006/relationships/tags" Target="../tags/tag359.xml"/><Relationship Id="rId1" Type="http://schemas.openxmlformats.org/officeDocument/2006/relationships/slideMaster" Target="../slideMasters/slideMaster69.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05.xml.rels><?xml version="1.0" encoding="UTF-8" standalone="yes"?>
<Relationships xmlns="http://schemas.openxmlformats.org/package/2006/relationships"><Relationship Id="rId9" Type="http://schemas.openxmlformats.org/officeDocument/2006/relationships/vmlDrawing" Target="../drawings/vmlDrawing216.v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 Type="http://schemas.openxmlformats.org/officeDocument/2006/relationships/image" Target="../media/image3.emf"/><Relationship Id="rId3" Type="http://schemas.openxmlformats.org/officeDocument/2006/relationships/oleObject" Target="../embeddings/oleObject216.bin"/><Relationship Id="rId2" Type="http://schemas.openxmlformats.org/officeDocument/2006/relationships/tags" Target="../tags/tag364.xml"/><Relationship Id="rId1" Type="http://schemas.openxmlformats.org/officeDocument/2006/relationships/slideMaster" Target="../slideMasters/slideMaster69.xml"/></Relationships>
</file>

<file path=ppt/slideLayouts/_rels/slideLayout706.xml.rels><?xml version="1.0" encoding="UTF-8" standalone="yes"?>
<Relationships xmlns="http://schemas.openxmlformats.org/package/2006/relationships"><Relationship Id="rId7" Type="http://schemas.openxmlformats.org/officeDocument/2006/relationships/vmlDrawing" Target="../drawings/vmlDrawing217.v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image" Target="../media/image4.emf"/><Relationship Id="rId3" Type="http://schemas.openxmlformats.org/officeDocument/2006/relationships/oleObject" Target="../embeddings/oleObject217.bin"/><Relationship Id="rId2" Type="http://schemas.openxmlformats.org/officeDocument/2006/relationships/tags" Target="../tags/tag369.xml"/><Relationship Id="rId1" Type="http://schemas.openxmlformats.org/officeDocument/2006/relationships/slideMaster" Target="../slideMasters/slideMaster69.xml"/></Relationships>
</file>

<file path=ppt/slideLayouts/_rels/slideLayout707.xml.rels><?xml version="1.0" encoding="UTF-8" standalone="yes"?>
<Relationships xmlns="http://schemas.openxmlformats.org/package/2006/relationships"><Relationship Id="rId6" Type="http://schemas.openxmlformats.org/officeDocument/2006/relationships/vmlDrawing" Target="../drawings/vmlDrawing218.vml"/><Relationship Id="rId5" Type="http://schemas.openxmlformats.org/officeDocument/2006/relationships/tags" Target="../tags/tag373.xml"/><Relationship Id="rId4" Type="http://schemas.openxmlformats.org/officeDocument/2006/relationships/image" Target="../media/image5.emf"/><Relationship Id="rId3" Type="http://schemas.openxmlformats.org/officeDocument/2006/relationships/oleObject" Target="../embeddings/oleObject218.bin"/><Relationship Id="rId2" Type="http://schemas.openxmlformats.org/officeDocument/2006/relationships/tags" Target="../tags/tag372.xml"/><Relationship Id="rId1" Type="http://schemas.openxmlformats.org/officeDocument/2006/relationships/slideMaster" Target="../slideMasters/slideMaster69.xml"/></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Master" Target="../slideMasters/slideMaster71.xml"/></Relationships>
</file>

<file path=ppt/slideLayouts/_rels/slideLayout709.xml.rels><?xml version="1.0" encoding="UTF-8" standalone="yes"?>
<Relationships xmlns="http://schemas.openxmlformats.org/package/2006/relationships"><Relationship Id="rId7" Type="http://schemas.openxmlformats.org/officeDocument/2006/relationships/vmlDrawing" Target="../drawings/vmlDrawing220.vml"/><Relationship Id="rId6" Type="http://schemas.openxmlformats.org/officeDocument/2006/relationships/image" Target="../media/image71.png"/><Relationship Id="rId5" Type="http://schemas.openxmlformats.org/officeDocument/2006/relationships/tags" Target="../tags/tag377.xml"/><Relationship Id="rId4" Type="http://schemas.openxmlformats.org/officeDocument/2006/relationships/image" Target="../media/image70.emf"/><Relationship Id="rId3" Type="http://schemas.openxmlformats.org/officeDocument/2006/relationships/oleObject" Target="../embeddings/oleObject220.bin"/><Relationship Id="rId2" Type="http://schemas.openxmlformats.org/officeDocument/2006/relationships/tags" Target="../tags/tag376.xml"/><Relationship Id="rId1" Type="http://schemas.openxmlformats.org/officeDocument/2006/relationships/slideMaster" Target="../slideMasters/slideMaster7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0.xml.rels><?xml version="1.0" encoding="UTF-8" standalone="yes"?>
<Relationships xmlns="http://schemas.openxmlformats.org/package/2006/relationships"><Relationship Id="rId7" Type="http://schemas.openxmlformats.org/officeDocument/2006/relationships/vmlDrawing" Target="../drawings/vmlDrawing221.vml"/><Relationship Id="rId6" Type="http://schemas.openxmlformats.org/officeDocument/2006/relationships/image" Target="../media/image71.png"/><Relationship Id="rId5" Type="http://schemas.openxmlformats.org/officeDocument/2006/relationships/tags" Target="../tags/tag379.xml"/><Relationship Id="rId4" Type="http://schemas.openxmlformats.org/officeDocument/2006/relationships/image" Target="../media/image70.emf"/><Relationship Id="rId3" Type="http://schemas.openxmlformats.org/officeDocument/2006/relationships/oleObject" Target="../embeddings/oleObject221.bin"/><Relationship Id="rId2" Type="http://schemas.openxmlformats.org/officeDocument/2006/relationships/tags" Target="../tags/tag378.xml"/><Relationship Id="rId1" Type="http://schemas.openxmlformats.org/officeDocument/2006/relationships/slideMaster" Target="../slideMasters/slideMaster71.xml"/></Relationships>
</file>

<file path=ppt/slideLayouts/_rels/slideLayout711.xml.rels><?xml version="1.0" encoding="UTF-8" standalone="yes"?>
<Relationships xmlns="http://schemas.openxmlformats.org/package/2006/relationships"><Relationship Id="rId7" Type="http://schemas.openxmlformats.org/officeDocument/2006/relationships/vmlDrawing" Target="../drawings/vmlDrawing222.vml"/><Relationship Id="rId6" Type="http://schemas.openxmlformats.org/officeDocument/2006/relationships/image" Target="../media/image71.png"/><Relationship Id="rId5" Type="http://schemas.openxmlformats.org/officeDocument/2006/relationships/tags" Target="../tags/tag381.xml"/><Relationship Id="rId4" Type="http://schemas.openxmlformats.org/officeDocument/2006/relationships/image" Target="../media/image70.emf"/><Relationship Id="rId3" Type="http://schemas.openxmlformats.org/officeDocument/2006/relationships/oleObject" Target="../embeddings/oleObject222.bin"/><Relationship Id="rId2" Type="http://schemas.openxmlformats.org/officeDocument/2006/relationships/tags" Target="../tags/tag380.xml"/><Relationship Id="rId1" Type="http://schemas.openxmlformats.org/officeDocument/2006/relationships/slideMaster" Target="../slideMasters/slideMaster71.xml"/></Relationships>
</file>

<file path=ppt/slideLayouts/_rels/slideLayout712.xml.rels><?xml version="1.0" encoding="UTF-8" standalone="yes"?>
<Relationships xmlns="http://schemas.openxmlformats.org/package/2006/relationships"><Relationship Id="rId7" Type="http://schemas.openxmlformats.org/officeDocument/2006/relationships/vmlDrawing" Target="../drawings/vmlDrawing223.vml"/><Relationship Id="rId6" Type="http://schemas.openxmlformats.org/officeDocument/2006/relationships/image" Target="../media/image71.png"/><Relationship Id="rId5" Type="http://schemas.openxmlformats.org/officeDocument/2006/relationships/tags" Target="../tags/tag383.xml"/><Relationship Id="rId4" Type="http://schemas.openxmlformats.org/officeDocument/2006/relationships/image" Target="../media/image70.emf"/><Relationship Id="rId3" Type="http://schemas.openxmlformats.org/officeDocument/2006/relationships/oleObject" Target="../embeddings/oleObject223.bin"/><Relationship Id="rId2" Type="http://schemas.openxmlformats.org/officeDocument/2006/relationships/tags" Target="../tags/tag382.xml"/><Relationship Id="rId1" Type="http://schemas.openxmlformats.org/officeDocument/2006/relationships/slideMaster" Target="../slideMasters/slideMaster71.xml"/></Relationships>
</file>

<file path=ppt/slideLayouts/_rels/slideLayout713.xml.rels><?xml version="1.0" encoding="UTF-8" standalone="yes"?>
<Relationships xmlns="http://schemas.openxmlformats.org/package/2006/relationships"><Relationship Id="rId7" Type="http://schemas.openxmlformats.org/officeDocument/2006/relationships/vmlDrawing" Target="../drawings/vmlDrawing224.vml"/><Relationship Id="rId6" Type="http://schemas.openxmlformats.org/officeDocument/2006/relationships/image" Target="../media/image71.png"/><Relationship Id="rId5" Type="http://schemas.openxmlformats.org/officeDocument/2006/relationships/tags" Target="../tags/tag385.xml"/><Relationship Id="rId4" Type="http://schemas.openxmlformats.org/officeDocument/2006/relationships/image" Target="../media/image70.emf"/><Relationship Id="rId3" Type="http://schemas.openxmlformats.org/officeDocument/2006/relationships/oleObject" Target="../embeddings/oleObject224.bin"/><Relationship Id="rId2" Type="http://schemas.openxmlformats.org/officeDocument/2006/relationships/tags" Target="../tags/tag384.xml"/><Relationship Id="rId1" Type="http://schemas.openxmlformats.org/officeDocument/2006/relationships/slideMaster" Target="../slideMasters/slideMaster71.xml"/></Relationships>
</file>

<file path=ppt/slideLayouts/_rels/slideLayout714.xml.rels><?xml version="1.0" encoding="UTF-8" standalone="yes"?>
<Relationships xmlns="http://schemas.openxmlformats.org/package/2006/relationships"><Relationship Id="rId6" Type="http://schemas.openxmlformats.org/officeDocument/2006/relationships/vmlDrawing" Target="../drawings/vmlDrawing225.vml"/><Relationship Id="rId5" Type="http://schemas.openxmlformats.org/officeDocument/2006/relationships/tags" Target="../tags/tag387.xml"/><Relationship Id="rId4" Type="http://schemas.openxmlformats.org/officeDocument/2006/relationships/image" Target="../media/image70.emf"/><Relationship Id="rId3" Type="http://schemas.openxmlformats.org/officeDocument/2006/relationships/oleObject" Target="../embeddings/oleObject225.bin"/><Relationship Id="rId2" Type="http://schemas.openxmlformats.org/officeDocument/2006/relationships/tags" Target="../tags/tag386.xml"/><Relationship Id="rId1" Type="http://schemas.openxmlformats.org/officeDocument/2006/relationships/slideMaster" Target="../slideMasters/slideMaster71.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71.xml"/></Relationships>
</file>

<file path=ppt/slideLayouts/_rels/slideLayout7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1.xml"/></Relationships>
</file>

<file path=ppt/slideLayouts/_rels/slideLayout7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1.xml"/></Relationships>
</file>

<file path=ppt/slideLayouts/_rels/slideLayout7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1.xml"/></Relationships>
</file>

<file path=ppt/slideLayouts/_rels/slideLayout7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1.xml"/></Relationships>
</file>

<file path=ppt/slideLayouts/_rels/slideLayout7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1.xml"/></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1.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2.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0.xml.rels><?xml version="1.0" encoding="UTF-8" standalone="yes"?>
<Relationships xmlns="http://schemas.openxmlformats.org/package/2006/relationships"><Relationship Id="rId5" Type="http://schemas.openxmlformats.org/officeDocument/2006/relationships/vmlDrawing" Target="../drawings/vmlDrawing226.vml"/><Relationship Id="rId4" Type="http://schemas.openxmlformats.org/officeDocument/2006/relationships/image" Target="../media/image6.emf"/><Relationship Id="rId3" Type="http://schemas.openxmlformats.org/officeDocument/2006/relationships/oleObject" Target="../embeddings/oleObject226.bin"/><Relationship Id="rId2" Type="http://schemas.openxmlformats.org/officeDocument/2006/relationships/tags" Target="../tags/tag388.xml"/><Relationship Id="rId1" Type="http://schemas.openxmlformats.org/officeDocument/2006/relationships/slideMaster" Target="../slideMasters/slideMaster72.xml"/></Relationships>
</file>

<file path=ppt/slideLayouts/_rels/slideLayout731.xml.rels><?xml version="1.0" encoding="UTF-8" standalone="yes"?>
<Relationships xmlns="http://schemas.openxmlformats.org/package/2006/relationships"><Relationship Id="rId5" Type="http://schemas.openxmlformats.org/officeDocument/2006/relationships/vmlDrawing" Target="../drawings/vmlDrawing227.vml"/><Relationship Id="rId4" Type="http://schemas.openxmlformats.org/officeDocument/2006/relationships/image" Target="../media/image12.emf"/><Relationship Id="rId3" Type="http://schemas.openxmlformats.org/officeDocument/2006/relationships/oleObject" Target="../embeddings/oleObject227.bin"/><Relationship Id="rId2" Type="http://schemas.openxmlformats.org/officeDocument/2006/relationships/tags" Target="../tags/tag389.xml"/><Relationship Id="rId1" Type="http://schemas.openxmlformats.org/officeDocument/2006/relationships/slideMaster" Target="../slideMasters/slideMaster72.xml"/></Relationships>
</file>

<file path=ppt/slideLayouts/_rels/slideLayout732.xml.rels><?xml version="1.0" encoding="UTF-8" standalone="yes"?>
<Relationships xmlns="http://schemas.openxmlformats.org/package/2006/relationships"><Relationship Id="rId5" Type="http://schemas.openxmlformats.org/officeDocument/2006/relationships/vmlDrawing" Target="../drawings/vmlDrawing228.vml"/><Relationship Id="rId4" Type="http://schemas.openxmlformats.org/officeDocument/2006/relationships/image" Target="../media/image6.emf"/><Relationship Id="rId3" Type="http://schemas.openxmlformats.org/officeDocument/2006/relationships/oleObject" Target="../embeddings/oleObject228.bin"/><Relationship Id="rId2" Type="http://schemas.openxmlformats.org/officeDocument/2006/relationships/tags" Target="../tags/tag390.xml"/><Relationship Id="rId1" Type="http://schemas.openxmlformats.org/officeDocument/2006/relationships/slideMaster" Target="../slideMasters/slideMaster72.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37.xml.rels><?xml version="1.0" encoding="UTF-8" standalone="yes"?>
<Relationships xmlns="http://schemas.openxmlformats.org/package/2006/relationships"><Relationship Id="rId7" Type="http://schemas.openxmlformats.org/officeDocument/2006/relationships/vmlDrawing" Target="../drawings/vmlDrawing229.vml"/><Relationship Id="rId6" Type="http://schemas.openxmlformats.org/officeDocument/2006/relationships/image" Target="../media/image1.jpeg"/><Relationship Id="rId5" Type="http://schemas.openxmlformats.org/officeDocument/2006/relationships/tags" Target="../tags/tag392.xml"/><Relationship Id="rId4" Type="http://schemas.openxmlformats.org/officeDocument/2006/relationships/image" Target="../media/image13.emf"/><Relationship Id="rId3" Type="http://schemas.openxmlformats.org/officeDocument/2006/relationships/oleObject" Target="../embeddings/oleObject229.bin"/><Relationship Id="rId2" Type="http://schemas.openxmlformats.org/officeDocument/2006/relationships/tags" Target="../tags/tag391.xml"/><Relationship Id="rId1" Type="http://schemas.openxmlformats.org/officeDocument/2006/relationships/slideMaster" Target="../slideMasters/slideMaster73.xml"/></Relationships>
</file>

<file path=ppt/slideLayouts/_rels/slideLayout738.xml.rels><?xml version="1.0" encoding="UTF-8" standalone="yes"?>
<Relationships xmlns="http://schemas.openxmlformats.org/package/2006/relationships"><Relationship Id="rId6" Type="http://schemas.openxmlformats.org/officeDocument/2006/relationships/vmlDrawing" Target="../drawings/vmlDrawing230.vml"/><Relationship Id="rId5" Type="http://schemas.openxmlformats.org/officeDocument/2006/relationships/tags" Target="../tags/tag394.xml"/><Relationship Id="rId4" Type="http://schemas.openxmlformats.org/officeDocument/2006/relationships/image" Target="../media/image13.emf"/><Relationship Id="rId3" Type="http://schemas.openxmlformats.org/officeDocument/2006/relationships/oleObject" Target="../embeddings/oleObject230.bin"/><Relationship Id="rId2" Type="http://schemas.openxmlformats.org/officeDocument/2006/relationships/tags" Target="../tags/tag393.xml"/><Relationship Id="rId1" Type="http://schemas.openxmlformats.org/officeDocument/2006/relationships/slideMaster" Target="../slideMasters/slideMaster73.xml"/></Relationships>
</file>

<file path=ppt/slideLayouts/_rels/slideLayout739.xml.rels><?xml version="1.0" encoding="UTF-8" standalone="yes"?>
<Relationships xmlns="http://schemas.openxmlformats.org/package/2006/relationships"><Relationship Id="rId7" Type="http://schemas.openxmlformats.org/officeDocument/2006/relationships/vmlDrawing" Target="../drawings/vmlDrawing231.vml"/><Relationship Id="rId6" Type="http://schemas.openxmlformats.org/officeDocument/2006/relationships/image" Target="../media/image1.jpeg"/><Relationship Id="rId5" Type="http://schemas.openxmlformats.org/officeDocument/2006/relationships/tags" Target="../tags/tag396.xml"/><Relationship Id="rId4" Type="http://schemas.openxmlformats.org/officeDocument/2006/relationships/image" Target="../media/image13.emf"/><Relationship Id="rId3" Type="http://schemas.openxmlformats.org/officeDocument/2006/relationships/oleObject" Target="../embeddings/oleObject231.bin"/><Relationship Id="rId2" Type="http://schemas.openxmlformats.org/officeDocument/2006/relationships/tags" Target="../tags/tag395.xml"/><Relationship Id="rId1" Type="http://schemas.openxmlformats.org/officeDocument/2006/relationships/slideMaster" Target="../slideMasters/slideMaster7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0.xml.rels><?xml version="1.0" encoding="UTF-8" standalone="yes"?>
<Relationships xmlns="http://schemas.openxmlformats.org/package/2006/relationships"><Relationship Id="rId6" Type="http://schemas.openxmlformats.org/officeDocument/2006/relationships/vmlDrawing" Target="../drawings/vmlDrawing232.vml"/><Relationship Id="rId5" Type="http://schemas.openxmlformats.org/officeDocument/2006/relationships/tags" Target="../tags/tag398.xml"/><Relationship Id="rId4" Type="http://schemas.openxmlformats.org/officeDocument/2006/relationships/image" Target="../media/image13.emf"/><Relationship Id="rId3" Type="http://schemas.openxmlformats.org/officeDocument/2006/relationships/oleObject" Target="../embeddings/oleObject232.bin"/><Relationship Id="rId2" Type="http://schemas.openxmlformats.org/officeDocument/2006/relationships/tags" Target="../tags/tag397.xml"/><Relationship Id="rId1" Type="http://schemas.openxmlformats.org/officeDocument/2006/relationships/slideMaster" Target="../slideMasters/slideMaster73.xml"/></Relationships>
</file>

<file path=ppt/slideLayouts/_rels/slideLayout741.xml.rels><?xml version="1.0" encoding="UTF-8" standalone="yes"?>
<Relationships xmlns="http://schemas.openxmlformats.org/package/2006/relationships"><Relationship Id="rId6" Type="http://schemas.openxmlformats.org/officeDocument/2006/relationships/vmlDrawing" Target="../drawings/vmlDrawing233.vml"/><Relationship Id="rId5" Type="http://schemas.openxmlformats.org/officeDocument/2006/relationships/tags" Target="../tags/tag400.xml"/><Relationship Id="rId4" Type="http://schemas.openxmlformats.org/officeDocument/2006/relationships/image" Target="../media/image13.emf"/><Relationship Id="rId3" Type="http://schemas.openxmlformats.org/officeDocument/2006/relationships/oleObject" Target="../embeddings/oleObject233.bin"/><Relationship Id="rId2" Type="http://schemas.openxmlformats.org/officeDocument/2006/relationships/tags" Target="../tags/tag399.xml"/><Relationship Id="rId1" Type="http://schemas.openxmlformats.org/officeDocument/2006/relationships/slideMaster" Target="../slideMasters/slideMaster73.xml"/></Relationships>
</file>

<file path=ppt/slideLayouts/_rels/slideLayout742.xml.rels><?xml version="1.0" encoding="UTF-8" standalone="yes"?>
<Relationships xmlns="http://schemas.openxmlformats.org/package/2006/relationships"><Relationship Id="rId6" Type="http://schemas.openxmlformats.org/officeDocument/2006/relationships/vmlDrawing" Target="../drawings/vmlDrawing234.vml"/><Relationship Id="rId5" Type="http://schemas.openxmlformats.org/officeDocument/2006/relationships/tags" Target="../tags/tag402.xml"/><Relationship Id="rId4" Type="http://schemas.openxmlformats.org/officeDocument/2006/relationships/image" Target="../media/image13.emf"/><Relationship Id="rId3" Type="http://schemas.openxmlformats.org/officeDocument/2006/relationships/oleObject" Target="../embeddings/oleObject234.bin"/><Relationship Id="rId2" Type="http://schemas.openxmlformats.org/officeDocument/2006/relationships/tags" Target="../tags/tag401.xml"/><Relationship Id="rId1" Type="http://schemas.openxmlformats.org/officeDocument/2006/relationships/slideMaster" Target="../slideMasters/slideMaster73.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44.xml.rels><?xml version="1.0" encoding="UTF-8" standalone="yes"?>
<Relationships xmlns="http://schemas.openxmlformats.org/package/2006/relationships"><Relationship Id="rId6" Type="http://schemas.openxmlformats.org/officeDocument/2006/relationships/vmlDrawing" Target="../drawings/vmlDrawing235.vml"/><Relationship Id="rId5" Type="http://schemas.openxmlformats.org/officeDocument/2006/relationships/tags" Target="../tags/tag404.xml"/><Relationship Id="rId4" Type="http://schemas.openxmlformats.org/officeDocument/2006/relationships/image" Target="../media/image13.emf"/><Relationship Id="rId3" Type="http://schemas.openxmlformats.org/officeDocument/2006/relationships/oleObject" Target="../embeddings/oleObject235.bin"/><Relationship Id="rId2" Type="http://schemas.openxmlformats.org/officeDocument/2006/relationships/tags" Target="../tags/tag403.xml"/><Relationship Id="rId1" Type="http://schemas.openxmlformats.org/officeDocument/2006/relationships/slideMaster" Target="../slideMasters/slideMaster73.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73.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4.xml"/></Relationships>
</file>

<file path=ppt/slideLayouts/_rels/slideLayout755.xml.rels><?xml version="1.0" encoding="UTF-8" standalone="yes"?>
<Relationships xmlns="http://schemas.openxmlformats.org/package/2006/relationships"><Relationship Id="rId5" Type="http://schemas.openxmlformats.org/officeDocument/2006/relationships/vmlDrawing" Target="../drawings/vmlDrawing237.vml"/><Relationship Id="rId4" Type="http://schemas.openxmlformats.org/officeDocument/2006/relationships/image" Target="../media/image6.emf"/><Relationship Id="rId3" Type="http://schemas.openxmlformats.org/officeDocument/2006/relationships/oleObject" Target="../embeddings/oleObject237.bin"/><Relationship Id="rId2" Type="http://schemas.openxmlformats.org/officeDocument/2006/relationships/tags" Target="../tags/tag407.xml"/><Relationship Id="rId1" Type="http://schemas.openxmlformats.org/officeDocument/2006/relationships/slideMaster" Target="../slideMasters/slideMaster74.xml"/></Relationships>
</file>

<file path=ppt/slideLayouts/_rels/slideLayout7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4.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0.xml.rels><?xml version="1.0" encoding="UTF-8" standalone="yes"?>
<Relationships xmlns="http://schemas.openxmlformats.org/package/2006/relationships"><Relationship Id="rId5" Type="http://schemas.openxmlformats.org/officeDocument/2006/relationships/vmlDrawing" Target="../drawings/vmlDrawing238.vml"/><Relationship Id="rId4" Type="http://schemas.openxmlformats.org/officeDocument/2006/relationships/image" Target="../media/image2.emf"/><Relationship Id="rId3" Type="http://schemas.openxmlformats.org/officeDocument/2006/relationships/oleObject" Target="../embeddings/oleObject238.bin"/><Relationship Id="rId2" Type="http://schemas.openxmlformats.org/officeDocument/2006/relationships/tags" Target="../tags/tag408.xml"/><Relationship Id="rId1" Type="http://schemas.openxmlformats.org/officeDocument/2006/relationships/slideMaster" Target="../slideMasters/slideMaster74.xml"/></Relationships>
</file>

<file path=ppt/slideLayouts/_rels/slideLayout761.xml.rels><?xml version="1.0" encoding="UTF-8" standalone="yes"?>
<Relationships xmlns="http://schemas.openxmlformats.org/package/2006/relationships"><Relationship Id="rId5" Type="http://schemas.openxmlformats.org/officeDocument/2006/relationships/vmlDrawing" Target="../drawings/vmlDrawing239.vml"/><Relationship Id="rId4" Type="http://schemas.openxmlformats.org/officeDocument/2006/relationships/image" Target="../media/image10.emf"/><Relationship Id="rId3" Type="http://schemas.openxmlformats.org/officeDocument/2006/relationships/oleObject" Target="../embeddings/oleObject239.bin"/><Relationship Id="rId2" Type="http://schemas.openxmlformats.org/officeDocument/2006/relationships/tags" Target="../tags/tag409.xml"/><Relationship Id="rId1" Type="http://schemas.openxmlformats.org/officeDocument/2006/relationships/slideMaster" Target="../slideMasters/slideMaster74.xml"/></Relationships>
</file>

<file path=ppt/slideLayouts/_rels/slideLayout762.xml.rels><?xml version="1.0" encoding="UTF-8" standalone="yes"?>
<Relationships xmlns="http://schemas.openxmlformats.org/package/2006/relationships"><Relationship Id="rId5" Type="http://schemas.openxmlformats.org/officeDocument/2006/relationships/vmlDrawing" Target="../drawings/vmlDrawing240.vml"/><Relationship Id="rId4" Type="http://schemas.openxmlformats.org/officeDocument/2006/relationships/image" Target="../media/image10.emf"/><Relationship Id="rId3" Type="http://schemas.openxmlformats.org/officeDocument/2006/relationships/oleObject" Target="../embeddings/oleObject240.bin"/><Relationship Id="rId2" Type="http://schemas.openxmlformats.org/officeDocument/2006/relationships/tags" Target="../tags/tag410.xml"/><Relationship Id="rId1" Type="http://schemas.openxmlformats.org/officeDocument/2006/relationships/slideMaster" Target="../slideMasters/slideMaster74.xml"/></Relationships>
</file>

<file path=ppt/slideLayouts/_rels/slideLayout763.xml.rels><?xml version="1.0" encoding="UTF-8" standalone="yes"?>
<Relationships xmlns="http://schemas.openxmlformats.org/package/2006/relationships"><Relationship Id="rId7" Type="http://schemas.openxmlformats.org/officeDocument/2006/relationships/vmlDrawing" Target="../drawings/vmlDrawing242.vml"/><Relationship Id="rId6" Type="http://schemas.openxmlformats.org/officeDocument/2006/relationships/image" Target="../media/image75.jpeg"/><Relationship Id="rId5" Type="http://schemas.openxmlformats.org/officeDocument/2006/relationships/tags" Target="../tags/tag414.xml"/><Relationship Id="rId4" Type="http://schemas.openxmlformats.org/officeDocument/2006/relationships/image" Target="../media/image74.emf"/><Relationship Id="rId3" Type="http://schemas.openxmlformats.org/officeDocument/2006/relationships/oleObject" Target="../embeddings/oleObject242.bin"/><Relationship Id="rId2" Type="http://schemas.openxmlformats.org/officeDocument/2006/relationships/tags" Target="../tags/tag413.xml"/><Relationship Id="rId1" Type="http://schemas.openxmlformats.org/officeDocument/2006/relationships/slideMaster" Target="../slideMasters/slideMaster75.xml"/></Relationships>
</file>

<file path=ppt/slideLayouts/_rels/slideLayout764.xml.rels><?xml version="1.0" encoding="UTF-8" standalone="yes"?>
<Relationships xmlns="http://schemas.openxmlformats.org/package/2006/relationships"><Relationship Id="rId6" Type="http://schemas.openxmlformats.org/officeDocument/2006/relationships/vmlDrawing" Target="../drawings/vmlDrawing243.vml"/><Relationship Id="rId5" Type="http://schemas.openxmlformats.org/officeDocument/2006/relationships/tags" Target="../tags/tag416.xml"/><Relationship Id="rId4" Type="http://schemas.openxmlformats.org/officeDocument/2006/relationships/image" Target="../media/image74.emf"/><Relationship Id="rId3" Type="http://schemas.openxmlformats.org/officeDocument/2006/relationships/oleObject" Target="../embeddings/oleObject243.bin"/><Relationship Id="rId2" Type="http://schemas.openxmlformats.org/officeDocument/2006/relationships/tags" Target="../tags/tag415.xml"/><Relationship Id="rId1" Type="http://schemas.openxmlformats.org/officeDocument/2006/relationships/slideMaster" Target="../slideMasters/slideMaster75.xml"/></Relationships>
</file>

<file path=ppt/slideLayouts/_rels/slideLayout765.xml.rels><?xml version="1.0" encoding="UTF-8" standalone="yes"?>
<Relationships xmlns="http://schemas.openxmlformats.org/package/2006/relationships"><Relationship Id="rId7" Type="http://schemas.openxmlformats.org/officeDocument/2006/relationships/vmlDrawing" Target="../drawings/vmlDrawing244.vml"/><Relationship Id="rId6" Type="http://schemas.openxmlformats.org/officeDocument/2006/relationships/image" Target="../media/image76.jpeg"/><Relationship Id="rId5" Type="http://schemas.openxmlformats.org/officeDocument/2006/relationships/tags" Target="../tags/tag418.xml"/><Relationship Id="rId4" Type="http://schemas.openxmlformats.org/officeDocument/2006/relationships/image" Target="../media/image74.emf"/><Relationship Id="rId3" Type="http://schemas.openxmlformats.org/officeDocument/2006/relationships/oleObject" Target="../embeddings/oleObject244.bin"/><Relationship Id="rId2" Type="http://schemas.openxmlformats.org/officeDocument/2006/relationships/tags" Target="../tags/tag417.xml"/><Relationship Id="rId1" Type="http://schemas.openxmlformats.org/officeDocument/2006/relationships/slideMaster" Target="../slideMasters/slideMaster75.xml"/></Relationships>
</file>

<file path=ppt/slideLayouts/_rels/slideLayout766.xml.rels><?xml version="1.0" encoding="UTF-8" standalone="yes"?>
<Relationships xmlns="http://schemas.openxmlformats.org/package/2006/relationships"><Relationship Id="rId6" Type="http://schemas.openxmlformats.org/officeDocument/2006/relationships/vmlDrawing" Target="../drawings/vmlDrawing245.vml"/><Relationship Id="rId5" Type="http://schemas.openxmlformats.org/officeDocument/2006/relationships/tags" Target="../tags/tag420.xml"/><Relationship Id="rId4" Type="http://schemas.openxmlformats.org/officeDocument/2006/relationships/image" Target="../media/image74.emf"/><Relationship Id="rId3" Type="http://schemas.openxmlformats.org/officeDocument/2006/relationships/oleObject" Target="../embeddings/oleObject245.bin"/><Relationship Id="rId2" Type="http://schemas.openxmlformats.org/officeDocument/2006/relationships/tags" Target="../tags/tag419.xml"/><Relationship Id="rId1" Type="http://schemas.openxmlformats.org/officeDocument/2006/relationships/slideMaster" Target="../slideMasters/slideMaster75.xml"/></Relationships>
</file>

<file path=ppt/slideLayouts/_rels/slideLayout767.xml.rels><?xml version="1.0" encoding="UTF-8" standalone="yes"?>
<Relationships xmlns="http://schemas.openxmlformats.org/package/2006/relationships"><Relationship Id="rId6" Type="http://schemas.openxmlformats.org/officeDocument/2006/relationships/vmlDrawing" Target="../drawings/vmlDrawing246.vml"/><Relationship Id="rId5" Type="http://schemas.openxmlformats.org/officeDocument/2006/relationships/tags" Target="../tags/tag422.xml"/><Relationship Id="rId4" Type="http://schemas.openxmlformats.org/officeDocument/2006/relationships/image" Target="../media/image74.emf"/><Relationship Id="rId3" Type="http://schemas.openxmlformats.org/officeDocument/2006/relationships/oleObject" Target="../embeddings/oleObject246.bin"/><Relationship Id="rId2" Type="http://schemas.openxmlformats.org/officeDocument/2006/relationships/tags" Target="../tags/tag421.xml"/><Relationship Id="rId1" Type="http://schemas.openxmlformats.org/officeDocument/2006/relationships/slideMaster" Target="../slideMasters/slideMaster75.xml"/></Relationships>
</file>

<file path=ppt/slideLayouts/_rels/slideLayout768.xml.rels><?xml version="1.0" encoding="UTF-8" standalone="yes"?>
<Relationships xmlns="http://schemas.openxmlformats.org/package/2006/relationships"><Relationship Id="rId6" Type="http://schemas.openxmlformats.org/officeDocument/2006/relationships/vmlDrawing" Target="../drawings/vmlDrawing247.vml"/><Relationship Id="rId5" Type="http://schemas.openxmlformats.org/officeDocument/2006/relationships/tags" Target="../tags/tag424.xml"/><Relationship Id="rId4" Type="http://schemas.openxmlformats.org/officeDocument/2006/relationships/image" Target="../media/image74.emf"/><Relationship Id="rId3" Type="http://schemas.openxmlformats.org/officeDocument/2006/relationships/oleObject" Target="../embeddings/oleObject247.bin"/><Relationship Id="rId2" Type="http://schemas.openxmlformats.org/officeDocument/2006/relationships/tags" Target="../tags/tag423.xml"/><Relationship Id="rId1" Type="http://schemas.openxmlformats.org/officeDocument/2006/relationships/slideMaster" Target="../slideMasters/slideMaster75.xml"/></Relationships>
</file>

<file path=ppt/slideLayouts/_rels/slideLayout769.xml.rels><?xml version="1.0" encoding="UTF-8" standalone="yes"?>
<Relationships xmlns="http://schemas.openxmlformats.org/package/2006/relationships"><Relationship Id="rId6" Type="http://schemas.openxmlformats.org/officeDocument/2006/relationships/vmlDrawing" Target="../drawings/vmlDrawing248.vml"/><Relationship Id="rId5" Type="http://schemas.openxmlformats.org/officeDocument/2006/relationships/tags" Target="../tags/tag426.xml"/><Relationship Id="rId4" Type="http://schemas.openxmlformats.org/officeDocument/2006/relationships/image" Target="../media/image74.emf"/><Relationship Id="rId3" Type="http://schemas.openxmlformats.org/officeDocument/2006/relationships/oleObject" Target="../embeddings/oleObject248.bin"/><Relationship Id="rId2" Type="http://schemas.openxmlformats.org/officeDocument/2006/relationships/tags" Target="../tags/tag425.xml"/><Relationship Id="rId1" Type="http://schemas.openxmlformats.org/officeDocument/2006/relationships/slideMaster" Target="../slideMasters/slideMaster7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0.xml.rels><?xml version="1.0" encoding="UTF-8" standalone="yes"?>
<Relationships xmlns="http://schemas.openxmlformats.org/package/2006/relationships"><Relationship Id="rId6" Type="http://schemas.openxmlformats.org/officeDocument/2006/relationships/vmlDrawing" Target="../drawings/vmlDrawing249.vml"/><Relationship Id="rId5" Type="http://schemas.openxmlformats.org/officeDocument/2006/relationships/tags" Target="../tags/tag428.xml"/><Relationship Id="rId4" Type="http://schemas.openxmlformats.org/officeDocument/2006/relationships/image" Target="../media/image74.emf"/><Relationship Id="rId3" Type="http://schemas.openxmlformats.org/officeDocument/2006/relationships/oleObject" Target="../embeddings/oleObject249.bin"/><Relationship Id="rId2" Type="http://schemas.openxmlformats.org/officeDocument/2006/relationships/tags" Target="../tags/tag427.xml"/><Relationship Id="rId1" Type="http://schemas.openxmlformats.org/officeDocument/2006/relationships/slideMaster" Target="../slideMasters/slideMaster75.xml"/></Relationships>
</file>

<file path=ppt/slideLayouts/_rels/slideLayout771.xml.rels><?xml version="1.0" encoding="UTF-8" standalone="yes"?>
<Relationships xmlns="http://schemas.openxmlformats.org/package/2006/relationships"><Relationship Id="rId6" Type="http://schemas.openxmlformats.org/officeDocument/2006/relationships/vmlDrawing" Target="../drawings/vmlDrawing250.vml"/><Relationship Id="rId5" Type="http://schemas.openxmlformats.org/officeDocument/2006/relationships/tags" Target="../tags/tag430.xml"/><Relationship Id="rId4" Type="http://schemas.openxmlformats.org/officeDocument/2006/relationships/image" Target="../media/image74.emf"/><Relationship Id="rId3" Type="http://schemas.openxmlformats.org/officeDocument/2006/relationships/oleObject" Target="../embeddings/oleObject250.bin"/><Relationship Id="rId2" Type="http://schemas.openxmlformats.org/officeDocument/2006/relationships/tags" Target="../tags/tag429.xml"/><Relationship Id="rId1" Type="http://schemas.openxmlformats.org/officeDocument/2006/relationships/slideMaster" Target="../slideMasters/slideMaster75.xml"/></Relationships>
</file>

<file path=ppt/slideLayouts/_rels/slideLayout772.xml.rels><?xml version="1.0" encoding="UTF-8" standalone="yes"?>
<Relationships xmlns="http://schemas.openxmlformats.org/package/2006/relationships"><Relationship Id="rId6" Type="http://schemas.openxmlformats.org/officeDocument/2006/relationships/vmlDrawing" Target="../drawings/vmlDrawing251.vml"/><Relationship Id="rId5" Type="http://schemas.openxmlformats.org/officeDocument/2006/relationships/tags" Target="../tags/tag432.xml"/><Relationship Id="rId4" Type="http://schemas.openxmlformats.org/officeDocument/2006/relationships/image" Target="../media/image74.emf"/><Relationship Id="rId3" Type="http://schemas.openxmlformats.org/officeDocument/2006/relationships/oleObject" Target="../embeddings/oleObject251.bin"/><Relationship Id="rId2" Type="http://schemas.openxmlformats.org/officeDocument/2006/relationships/tags" Target="../tags/tag431.xml"/><Relationship Id="rId1" Type="http://schemas.openxmlformats.org/officeDocument/2006/relationships/slideMaster" Target="../slideMasters/slideMaster75.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774.xml.rels><?xml version="1.0" encoding="UTF-8" standalone="yes"?>
<Relationships xmlns="http://schemas.openxmlformats.org/package/2006/relationships"><Relationship Id="rId6" Type="http://schemas.openxmlformats.org/officeDocument/2006/relationships/vmlDrawing" Target="../drawings/vmlDrawing252.vml"/><Relationship Id="rId5" Type="http://schemas.openxmlformats.org/officeDocument/2006/relationships/tags" Target="../tags/tag434.xml"/><Relationship Id="rId4" Type="http://schemas.openxmlformats.org/officeDocument/2006/relationships/image" Target="../media/image74.emf"/><Relationship Id="rId3" Type="http://schemas.openxmlformats.org/officeDocument/2006/relationships/oleObject" Target="../embeddings/oleObject252.bin"/><Relationship Id="rId2" Type="http://schemas.openxmlformats.org/officeDocument/2006/relationships/tags" Target="../tags/tag433.xml"/><Relationship Id="rId1" Type="http://schemas.openxmlformats.org/officeDocument/2006/relationships/slideMaster" Target="../slideMasters/slideMaster75.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77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75.xml"/></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5.xml"/></Relationships>
</file>

<file path=ppt/slideLayouts/_rels/slideLayout779.xml.rels><?xml version="1.0" encoding="UTF-8" standalone="yes"?>
<Relationships xmlns="http://schemas.openxmlformats.org/package/2006/relationships"><Relationship Id="rId6" Type="http://schemas.openxmlformats.org/officeDocument/2006/relationships/vmlDrawing" Target="../drawings/vmlDrawing253.vml"/><Relationship Id="rId5" Type="http://schemas.openxmlformats.org/officeDocument/2006/relationships/tags" Target="../tags/tag436.xml"/><Relationship Id="rId4" Type="http://schemas.openxmlformats.org/officeDocument/2006/relationships/image" Target="../media/image74.emf"/><Relationship Id="rId3" Type="http://schemas.openxmlformats.org/officeDocument/2006/relationships/oleObject" Target="../embeddings/oleObject253.bin"/><Relationship Id="rId2" Type="http://schemas.openxmlformats.org/officeDocument/2006/relationships/tags" Target="../tags/tag435.xml"/><Relationship Id="rId1" Type="http://schemas.openxmlformats.org/officeDocument/2006/relationships/slideMaster" Target="../slideMasters/slideMaster75.xml"/></Relationships>
</file>

<file path=ppt/slideLayouts/_rels/slideLayout78.xml.rels><?xml version="1.0" encoding="UTF-8" standalone="yes"?>
<Relationships xmlns="http://schemas.openxmlformats.org/package/2006/relationships"><Relationship Id="rId7" Type="http://schemas.openxmlformats.org/officeDocument/2006/relationships/vmlDrawing" Target="../drawings/vmlDrawing27.vml"/><Relationship Id="rId6" Type="http://schemas.openxmlformats.org/officeDocument/2006/relationships/image" Target="../media/image1.jpeg"/><Relationship Id="rId5" Type="http://schemas.openxmlformats.org/officeDocument/2006/relationships/tags" Target="../tags/tag53.xml"/><Relationship Id="rId4" Type="http://schemas.openxmlformats.org/officeDocument/2006/relationships/image" Target="../media/image13.emf"/><Relationship Id="rId3" Type="http://schemas.openxmlformats.org/officeDocument/2006/relationships/oleObject" Target="../embeddings/oleObject27.bin"/><Relationship Id="rId2" Type="http://schemas.openxmlformats.org/officeDocument/2006/relationships/tags" Target="../tags/tag52.xml"/><Relationship Id="rId1" Type="http://schemas.openxmlformats.org/officeDocument/2006/relationships/slideMaster" Target="../slideMasters/slideMaster9.xml"/></Relationships>
</file>

<file path=ppt/slideLayouts/_rels/slideLayout780.xml.rels><?xml version="1.0" encoding="UTF-8" standalone="yes"?>
<Relationships xmlns="http://schemas.openxmlformats.org/package/2006/relationships"><Relationship Id="rId7" Type="http://schemas.openxmlformats.org/officeDocument/2006/relationships/vmlDrawing" Target="../drawings/vmlDrawing254.vml"/><Relationship Id="rId6" Type="http://schemas.openxmlformats.org/officeDocument/2006/relationships/image" Target="../media/image79.jpeg"/><Relationship Id="rId5" Type="http://schemas.openxmlformats.org/officeDocument/2006/relationships/tags" Target="../tags/tag438.xml"/><Relationship Id="rId4" Type="http://schemas.openxmlformats.org/officeDocument/2006/relationships/image" Target="../media/image74.emf"/><Relationship Id="rId3" Type="http://schemas.openxmlformats.org/officeDocument/2006/relationships/oleObject" Target="../embeddings/oleObject254.bin"/><Relationship Id="rId2" Type="http://schemas.openxmlformats.org/officeDocument/2006/relationships/tags" Target="../tags/tag437.xml"/><Relationship Id="rId1" Type="http://schemas.openxmlformats.org/officeDocument/2006/relationships/slideMaster" Target="../slideMasters/slideMaster75.xml"/></Relationships>
</file>

<file path=ppt/slideLayouts/_rels/slideLayout781.xml.rels><?xml version="1.0" encoding="UTF-8" standalone="yes"?>
<Relationships xmlns="http://schemas.openxmlformats.org/package/2006/relationships"><Relationship Id="rId6" Type="http://schemas.openxmlformats.org/officeDocument/2006/relationships/vmlDrawing" Target="../drawings/vmlDrawing255.vml"/><Relationship Id="rId5" Type="http://schemas.openxmlformats.org/officeDocument/2006/relationships/tags" Target="../tags/tag440.xml"/><Relationship Id="rId4" Type="http://schemas.openxmlformats.org/officeDocument/2006/relationships/image" Target="../media/image42.emf"/><Relationship Id="rId3" Type="http://schemas.openxmlformats.org/officeDocument/2006/relationships/oleObject" Target="../embeddings/oleObject255.bin"/><Relationship Id="rId2" Type="http://schemas.openxmlformats.org/officeDocument/2006/relationships/tags" Target="../tags/tag439.xml"/><Relationship Id="rId1" Type="http://schemas.openxmlformats.org/officeDocument/2006/relationships/slideMaster" Target="../slideMasters/slideMaster75.xml"/></Relationships>
</file>

<file path=ppt/slideLayouts/_rels/slideLayout7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6.xml"/></Relationships>
</file>

<file path=ppt/slideLayouts/_rels/slideLayout783.xml.rels><?xml version="1.0" encoding="UTF-8" standalone="yes"?>
<Relationships xmlns="http://schemas.openxmlformats.org/package/2006/relationships"><Relationship Id="rId5" Type="http://schemas.openxmlformats.org/officeDocument/2006/relationships/vmlDrawing" Target="../drawings/vmlDrawing257.vml"/><Relationship Id="rId4" Type="http://schemas.openxmlformats.org/officeDocument/2006/relationships/image" Target="../media/image42.emf"/><Relationship Id="rId3" Type="http://schemas.openxmlformats.org/officeDocument/2006/relationships/oleObject" Target="../embeddings/oleObject257.bin"/><Relationship Id="rId2" Type="http://schemas.openxmlformats.org/officeDocument/2006/relationships/tags" Target="../tags/tag443.xml"/><Relationship Id="rId1" Type="http://schemas.openxmlformats.org/officeDocument/2006/relationships/slideMaster" Target="../slideMasters/slideMaster76.xml"/></Relationships>
</file>

<file path=ppt/slideLayouts/_rels/slideLayout78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7.xml"/></Relationships>
</file>

<file path=ppt/slideLayouts/_rels/slideLayout785.xml.rels><?xml version="1.0" encoding="UTF-8" standalone="yes"?>
<Relationships xmlns="http://schemas.openxmlformats.org/package/2006/relationships"><Relationship Id="rId5" Type="http://schemas.openxmlformats.org/officeDocument/2006/relationships/vmlDrawing" Target="../drawings/vmlDrawing259.vml"/><Relationship Id="rId4" Type="http://schemas.openxmlformats.org/officeDocument/2006/relationships/image" Target="../media/image2.emf"/><Relationship Id="rId3" Type="http://schemas.openxmlformats.org/officeDocument/2006/relationships/oleObject" Target="../embeddings/oleObject259.bin"/><Relationship Id="rId2" Type="http://schemas.openxmlformats.org/officeDocument/2006/relationships/tags" Target="../tags/tag445.xml"/><Relationship Id="rId1" Type="http://schemas.openxmlformats.org/officeDocument/2006/relationships/slideMaster" Target="../slideMasters/slideMaster77.xml"/></Relationships>
</file>

<file path=ppt/slideLayouts/_rels/slideLayout78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7.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79.xml.rels><?xml version="1.0" encoding="UTF-8" standalone="yes"?>
<Relationships xmlns="http://schemas.openxmlformats.org/package/2006/relationships"><Relationship Id="rId6" Type="http://schemas.openxmlformats.org/officeDocument/2006/relationships/vmlDrawing" Target="../drawings/vmlDrawing28.vml"/><Relationship Id="rId5" Type="http://schemas.openxmlformats.org/officeDocument/2006/relationships/tags" Target="../tags/tag55.xml"/><Relationship Id="rId4" Type="http://schemas.openxmlformats.org/officeDocument/2006/relationships/image" Target="../media/image13.emf"/><Relationship Id="rId3" Type="http://schemas.openxmlformats.org/officeDocument/2006/relationships/oleObject" Target="../embeddings/oleObject28.bin"/><Relationship Id="rId2" Type="http://schemas.openxmlformats.org/officeDocument/2006/relationships/tags" Target="../tags/tag54.xml"/><Relationship Id="rId1" Type="http://schemas.openxmlformats.org/officeDocument/2006/relationships/slideMaster" Target="../slideMasters/slideMaster9.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791.xml.rels><?xml version="1.0" encoding="UTF-8" standalone="yes"?>
<Relationships xmlns="http://schemas.openxmlformats.org/package/2006/relationships"><Relationship Id="rId5" Type="http://schemas.openxmlformats.org/officeDocument/2006/relationships/vmlDrawing" Target="../drawings/vmlDrawing260.vml"/><Relationship Id="rId4" Type="http://schemas.openxmlformats.org/officeDocument/2006/relationships/image" Target="../media/image10.emf"/><Relationship Id="rId3" Type="http://schemas.openxmlformats.org/officeDocument/2006/relationships/oleObject" Target="../embeddings/oleObject260.bin"/><Relationship Id="rId2" Type="http://schemas.openxmlformats.org/officeDocument/2006/relationships/tags" Target="../tags/tag446.xml"/><Relationship Id="rId1" Type="http://schemas.openxmlformats.org/officeDocument/2006/relationships/slideMaster" Target="../slideMasters/slideMaster77.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794.xml.rels><?xml version="1.0" encoding="UTF-8" standalone="yes"?>
<Relationships xmlns="http://schemas.openxmlformats.org/package/2006/relationships"><Relationship Id="rId7" Type="http://schemas.openxmlformats.org/officeDocument/2006/relationships/vmlDrawing" Target="../drawings/vmlDrawing263.vml"/><Relationship Id="rId6" Type="http://schemas.openxmlformats.org/officeDocument/2006/relationships/image" Target="../media/image1.jpeg"/><Relationship Id="rId5" Type="http://schemas.openxmlformats.org/officeDocument/2006/relationships/tags" Target="../tags/tag451.xml"/><Relationship Id="rId4" Type="http://schemas.openxmlformats.org/officeDocument/2006/relationships/image" Target="../media/image13.emf"/><Relationship Id="rId3" Type="http://schemas.openxmlformats.org/officeDocument/2006/relationships/oleObject" Target="../embeddings/oleObject263.bin"/><Relationship Id="rId2" Type="http://schemas.openxmlformats.org/officeDocument/2006/relationships/tags" Target="../tags/tag450.xml"/><Relationship Id="rId1" Type="http://schemas.openxmlformats.org/officeDocument/2006/relationships/slideMaster" Target="../slideMasters/slideMaster79.xml"/></Relationships>
</file>

<file path=ppt/slideLayouts/_rels/slideLayout795.xml.rels><?xml version="1.0" encoding="UTF-8" standalone="yes"?>
<Relationships xmlns="http://schemas.openxmlformats.org/package/2006/relationships"><Relationship Id="rId6" Type="http://schemas.openxmlformats.org/officeDocument/2006/relationships/vmlDrawing" Target="../drawings/vmlDrawing264.vml"/><Relationship Id="rId5" Type="http://schemas.openxmlformats.org/officeDocument/2006/relationships/tags" Target="../tags/tag453.xml"/><Relationship Id="rId4" Type="http://schemas.openxmlformats.org/officeDocument/2006/relationships/image" Target="../media/image13.emf"/><Relationship Id="rId3" Type="http://schemas.openxmlformats.org/officeDocument/2006/relationships/oleObject" Target="../embeddings/oleObject264.bin"/><Relationship Id="rId2" Type="http://schemas.openxmlformats.org/officeDocument/2006/relationships/tags" Target="../tags/tag452.xml"/><Relationship Id="rId1" Type="http://schemas.openxmlformats.org/officeDocument/2006/relationships/slideMaster" Target="../slideMasters/slideMaster79.xml"/></Relationships>
</file>

<file path=ppt/slideLayouts/_rels/slideLayout796.xml.rels><?xml version="1.0" encoding="UTF-8" standalone="yes"?>
<Relationships xmlns="http://schemas.openxmlformats.org/package/2006/relationships"><Relationship Id="rId7" Type="http://schemas.openxmlformats.org/officeDocument/2006/relationships/vmlDrawing" Target="../drawings/vmlDrawing265.vml"/><Relationship Id="rId6" Type="http://schemas.openxmlformats.org/officeDocument/2006/relationships/image" Target="../media/image1.jpeg"/><Relationship Id="rId5" Type="http://schemas.openxmlformats.org/officeDocument/2006/relationships/tags" Target="../tags/tag455.xml"/><Relationship Id="rId4" Type="http://schemas.openxmlformats.org/officeDocument/2006/relationships/image" Target="../media/image13.emf"/><Relationship Id="rId3" Type="http://schemas.openxmlformats.org/officeDocument/2006/relationships/oleObject" Target="../embeddings/oleObject265.bin"/><Relationship Id="rId2" Type="http://schemas.openxmlformats.org/officeDocument/2006/relationships/tags" Target="../tags/tag454.xml"/><Relationship Id="rId1" Type="http://schemas.openxmlformats.org/officeDocument/2006/relationships/slideMaster" Target="../slideMasters/slideMaster79.xml"/></Relationships>
</file>

<file path=ppt/slideLayouts/_rels/slideLayout797.xml.rels><?xml version="1.0" encoding="UTF-8" standalone="yes"?>
<Relationships xmlns="http://schemas.openxmlformats.org/package/2006/relationships"><Relationship Id="rId6" Type="http://schemas.openxmlformats.org/officeDocument/2006/relationships/vmlDrawing" Target="../drawings/vmlDrawing266.vml"/><Relationship Id="rId5" Type="http://schemas.openxmlformats.org/officeDocument/2006/relationships/tags" Target="../tags/tag457.xml"/><Relationship Id="rId4" Type="http://schemas.openxmlformats.org/officeDocument/2006/relationships/image" Target="../media/image13.emf"/><Relationship Id="rId3" Type="http://schemas.openxmlformats.org/officeDocument/2006/relationships/oleObject" Target="../embeddings/oleObject266.bin"/><Relationship Id="rId2" Type="http://schemas.openxmlformats.org/officeDocument/2006/relationships/tags" Target="../tags/tag456.xml"/><Relationship Id="rId1" Type="http://schemas.openxmlformats.org/officeDocument/2006/relationships/slideMaster" Target="../slideMasters/slideMaster79.xml"/></Relationships>
</file>

<file path=ppt/slideLayouts/_rels/slideLayout798.xml.rels><?xml version="1.0" encoding="UTF-8" standalone="yes"?>
<Relationships xmlns="http://schemas.openxmlformats.org/package/2006/relationships"><Relationship Id="rId6" Type="http://schemas.openxmlformats.org/officeDocument/2006/relationships/vmlDrawing" Target="../drawings/vmlDrawing267.vml"/><Relationship Id="rId5" Type="http://schemas.openxmlformats.org/officeDocument/2006/relationships/tags" Target="../tags/tag459.xml"/><Relationship Id="rId4" Type="http://schemas.openxmlformats.org/officeDocument/2006/relationships/image" Target="../media/image13.emf"/><Relationship Id="rId3" Type="http://schemas.openxmlformats.org/officeDocument/2006/relationships/oleObject" Target="../embeddings/oleObject267.bin"/><Relationship Id="rId2" Type="http://schemas.openxmlformats.org/officeDocument/2006/relationships/tags" Target="../tags/tag458.xml"/><Relationship Id="rId1" Type="http://schemas.openxmlformats.org/officeDocument/2006/relationships/slideMaster" Target="../slideMasters/slideMaster79.xml"/></Relationships>
</file>

<file path=ppt/slideLayouts/_rels/slideLayout799.xml.rels><?xml version="1.0" encoding="UTF-8" standalone="yes"?>
<Relationships xmlns="http://schemas.openxmlformats.org/package/2006/relationships"><Relationship Id="rId6" Type="http://schemas.openxmlformats.org/officeDocument/2006/relationships/vmlDrawing" Target="../drawings/vmlDrawing268.vml"/><Relationship Id="rId5" Type="http://schemas.openxmlformats.org/officeDocument/2006/relationships/tags" Target="../tags/tag461.xml"/><Relationship Id="rId4" Type="http://schemas.openxmlformats.org/officeDocument/2006/relationships/image" Target="../media/image13.emf"/><Relationship Id="rId3" Type="http://schemas.openxmlformats.org/officeDocument/2006/relationships/oleObject" Target="../embeddings/oleObject268.bin"/><Relationship Id="rId2" Type="http://schemas.openxmlformats.org/officeDocument/2006/relationships/tags" Target="../tags/tag460.xml"/><Relationship Id="rId1" Type="http://schemas.openxmlformats.org/officeDocument/2006/relationships/slideMaster" Target="../slideMasters/slideMaster7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7" Type="http://schemas.openxmlformats.org/officeDocument/2006/relationships/vmlDrawing" Target="../drawings/vmlDrawing29.vml"/><Relationship Id="rId6" Type="http://schemas.openxmlformats.org/officeDocument/2006/relationships/image" Target="../media/image1.jpeg"/><Relationship Id="rId5" Type="http://schemas.openxmlformats.org/officeDocument/2006/relationships/tags" Target="../tags/tag57.xml"/><Relationship Id="rId4" Type="http://schemas.openxmlformats.org/officeDocument/2006/relationships/image" Target="../media/image13.emf"/><Relationship Id="rId3" Type="http://schemas.openxmlformats.org/officeDocument/2006/relationships/oleObject" Target="../embeddings/oleObject29.bin"/><Relationship Id="rId2" Type="http://schemas.openxmlformats.org/officeDocument/2006/relationships/tags" Target="../tags/tag56.xml"/><Relationship Id="rId1" Type="http://schemas.openxmlformats.org/officeDocument/2006/relationships/slideMaster" Target="../slideMasters/slideMaster9.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01.xml.rels><?xml version="1.0" encoding="UTF-8" standalone="yes"?>
<Relationships xmlns="http://schemas.openxmlformats.org/package/2006/relationships"><Relationship Id="rId6" Type="http://schemas.openxmlformats.org/officeDocument/2006/relationships/vmlDrawing" Target="../drawings/vmlDrawing269.vml"/><Relationship Id="rId5" Type="http://schemas.openxmlformats.org/officeDocument/2006/relationships/tags" Target="../tags/tag463.xml"/><Relationship Id="rId4" Type="http://schemas.openxmlformats.org/officeDocument/2006/relationships/image" Target="../media/image13.emf"/><Relationship Id="rId3" Type="http://schemas.openxmlformats.org/officeDocument/2006/relationships/oleObject" Target="../embeddings/oleObject269.bin"/><Relationship Id="rId2" Type="http://schemas.openxmlformats.org/officeDocument/2006/relationships/tags" Target="../tags/tag462.xml"/><Relationship Id="rId1" Type="http://schemas.openxmlformats.org/officeDocument/2006/relationships/slideMaster" Target="../slideMasters/slideMaster79.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04.xml.rels><?xml version="1.0" encoding="UTF-8" standalone="yes"?>
<Relationships xmlns="http://schemas.openxmlformats.org/package/2006/relationships"><Relationship Id="rId6" Type="http://schemas.openxmlformats.org/officeDocument/2006/relationships/vmlDrawing" Target="../drawings/vmlDrawing270.vml"/><Relationship Id="rId5" Type="http://schemas.openxmlformats.org/officeDocument/2006/relationships/tags" Target="../tags/tag465.xml"/><Relationship Id="rId4" Type="http://schemas.openxmlformats.org/officeDocument/2006/relationships/image" Target="../media/image16.emf"/><Relationship Id="rId3" Type="http://schemas.openxmlformats.org/officeDocument/2006/relationships/oleObject" Target="../embeddings/oleObject270.bin"/><Relationship Id="rId2" Type="http://schemas.openxmlformats.org/officeDocument/2006/relationships/tags" Target="../tags/tag464.xml"/><Relationship Id="rId1" Type="http://schemas.openxmlformats.org/officeDocument/2006/relationships/slideMaster" Target="../slideMasters/slideMaster79.xml"/></Relationships>
</file>

<file path=ppt/slideLayouts/_rels/slideLayout80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0.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0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0.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1.xml.rels><?xml version="1.0" encoding="UTF-8" standalone="yes"?>
<Relationships xmlns="http://schemas.openxmlformats.org/package/2006/relationships"><Relationship Id="rId6" Type="http://schemas.openxmlformats.org/officeDocument/2006/relationships/vmlDrawing" Target="../drawings/vmlDrawing30.vml"/><Relationship Id="rId5" Type="http://schemas.openxmlformats.org/officeDocument/2006/relationships/tags" Target="../tags/tag59.xml"/><Relationship Id="rId4" Type="http://schemas.openxmlformats.org/officeDocument/2006/relationships/image" Target="../media/image13.emf"/><Relationship Id="rId3" Type="http://schemas.openxmlformats.org/officeDocument/2006/relationships/oleObject" Target="../embeddings/oleObject30.bin"/><Relationship Id="rId2" Type="http://schemas.openxmlformats.org/officeDocument/2006/relationships/tags" Target="../tags/tag58.xml"/><Relationship Id="rId1" Type="http://schemas.openxmlformats.org/officeDocument/2006/relationships/slideMaster" Target="../slideMasters/slideMaster9.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12.xml.rels><?xml version="1.0" encoding="UTF-8" standalone="yes"?>
<Relationships xmlns="http://schemas.openxmlformats.org/package/2006/relationships"><Relationship Id="rId5" Type="http://schemas.openxmlformats.org/officeDocument/2006/relationships/vmlDrawing" Target="../drawings/vmlDrawing272.vml"/><Relationship Id="rId4" Type="http://schemas.openxmlformats.org/officeDocument/2006/relationships/image" Target="../media/image9.jpeg"/><Relationship Id="rId3" Type="http://schemas.openxmlformats.org/officeDocument/2006/relationships/oleObject" Target="../embeddings/oleObject272.bin"/><Relationship Id="rId2" Type="http://schemas.openxmlformats.org/officeDocument/2006/relationships/tags" Target="../tags/tag468.xml"/><Relationship Id="rId1" Type="http://schemas.openxmlformats.org/officeDocument/2006/relationships/slideMaster" Target="../slideMasters/slideMaster80.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15.xml.rels><?xml version="1.0" encoding="UTF-8" standalone="yes"?>
<Relationships xmlns="http://schemas.openxmlformats.org/package/2006/relationships"><Relationship Id="rId5" Type="http://schemas.openxmlformats.org/officeDocument/2006/relationships/vmlDrawing" Target="../drawings/vmlDrawing273.vml"/><Relationship Id="rId4" Type="http://schemas.openxmlformats.org/officeDocument/2006/relationships/image" Target="../media/image10.emf"/><Relationship Id="rId3" Type="http://schemas.openxmlformats.org/officeDocument/2006/relationships/oleObject" Target="../embeddings/oleObject273.bin"/><Relationship Id="rId2" Type="http://schemas.openxmlformats.org/officeDocument/2006/relationships/tags" Target="../tags/tag469.xml"/><Relationship Id="rId1" Type="http://schemas.openxmlformats.org/officeDocument/2006/relationships/slideMaster" Target="../slideMasters/slideMaster80.xml"/></Relationships>
</file>

<file path=ppt/slideLayouts/_rels/slideLayout816.xml.rels><?xml version="1.0" encoding="UTF-8" standalone="yes"?>
<Relationships xmlns="http://schemas.openxmlformats.org/package/2006/relationships"><Relationship Id="rId5" Type="http://schemas.openxmlformats.org/officeDocument/2006/relationships/vmlDrawing" Target="../drawings/vmlDrawing274.vml"/><Relationship Id="rId4" Type="http://schemas.openxmlformats.org/officeDocument/2006/relationships/image" Target="../media/image6.emf"/><Relationship Id="rId3" Type="http://schemas.openxmlformats.org/officeDocument/2006/relationships/oleObject" Target="../embeddings/oleObject274.bin"/><Relationship Id="rId2" Type="http://schemas.openxmlformats.org/officeDocument/2006/relationships/tags" Target="../tags/tag470.xml"/><Relationship Id="rId1" Type="http://schemas.openxmlformats.org/officeDocument/2006/relationships/slideMaster" Target="../slideMasters/slideMaster80.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1.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2.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tags" Target="../tags/tag61.xml"/><Relationship Id="rId4" Type="http://schemas.openxmlformats.org/officeDocument/2006/relationships/image" Target="../media/image13.emf"/><Relationship Id="rId3" Type="http://schemas.openxmlformats.org/officeDocument/2006/relationships/oleObject" Target="../embeddings/oleObject31.bin"/><Relationship Id="rId2" Type="http://schemas.openxmlformats.org/officeDocument/2006/relationships/tags" Target="../tags/tag60.xml"/><Relationship Id="rId1" Type="http://schemas.openxmlformats.org/officeDocument/2006/relationships/slideMaster" Target="../slideMasters/slideMaster9.xml"/></Relationships>
</file>

<file path=ppt/slideLayouts/_rels/slideLayout8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1.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3.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3.xml"/></Relationships>
</file>

<file path=ppt/slideLayouts/_rels/slideLayout83.xml.rels><?xml version="1.0" encoding="UTF-8" standalone="yes"?>
<Relationships xmlns="http://schemas.openxmlformats.org/package/2006/relationships"><Relationship Id="rId6" Type="http://schemas.openxmlformats.org/officeDocument/2006/relationships/vmlDrawing" Target="../drawings/vmlDrawing32.vml"/><Relationship Id="rId5" Type="http://schemas.openxmlformats.org/officeDocument/2006/relationships/tags" Target="../tags/tag63.xml"/><Relationship Id="rId4" Type="http://schemas.openxmlformats.org/officeDocument/2006/relationships/image" Target="../media/image13.emf"/><Relationship Id="rId3" Type="http://schemas.openxmlformats.org/officeDocument/2006/relationships/oleObject" Target="../embeddings/oleObject32.bin"/><Relationship Id="rId2" Type="http://schemas.openxmlformats.org/officeDocument/2006/relationships/tags" Target="../tags/tag62.xml"/><Relationship Id="rId1" Type="http://schemas.openxmlformats.org/officeDocument/2006/relationships/slideMaster" Target="../slideMasters/slideMaster9.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32.xml.rels><?xml version="1.0" encoding="UTF-8" standalone="yes"?>
<Relationships xmlns="http://schemas.openxmlformats.org/package/2006/relationships"><Relationship Id="rId5" Type="http://schemas.openxmlformats.org/officeDocument/2006/relationships/vmlDrawing" Target="../drawings/vmlDrawing277.vml"/><Relationship Id="rId4" Type="http://schemas.openxmlformats.org/officeDocument/2006/relationships/image" Target="../media/image6.emf"/><Relationship Id="rId3" Type="http://schemas.openxmlformats.org/officeDocument/2006/relationships/oleObject" Target="../embeddings/oleObject277.bin"/><Relationship Id="rId2" Type="http://schemas.openxmlformats.org/officeDocument/2006/relationships/tags" Target="../tags/tag475.xml"/><Relationship Id="rId1" Type="http://schemas.openxmlformats.org/officeDocument/2006/relationships/slideMaster" Target="../slideMasters/slideMaster83.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34.xml.rels><?xml version="1.0" encoding="UTF-8" standalone="yes"?>
<Relationships xmlns="http://schemas.openxmlformats.org/package/2006/relationships"><Relationship Id="rId5" Type="http://schemas.openxmlformats.org/officeDocument/2006/relationships/vmlDrawing" Target="../drawings/vmlDrawing278.vml"/><Relationship Id="rId4" Type="http://schemas.openxmlformats.org/officeDocument/2006/relationships/image" Target="../media/image16.emf"/><Relationship Id="rId3" Type="http://schemas.openxmlformats.org/officeDocument/2006/relationships/oleObject" Target="../embeddings/oleObject278.bin"/><Relationship Id="rId2" Type="http://schemas.openxmlformats.org/officeDocument/2006/relationships/tags" Target="../tags/tag476.xml"/><Relationship Id="rId1" Type="http://schemas.openxmlformats.org/officeDocument/2006/relationships/slideMaster" Target="../slideMasters/slideMaster83.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36.xml.rels><?xml version="1.0" encoding="UTF-8" standalone="yes"?>
<Relationships xmlns="http://schemas.openxmlformats.org/package/2006/relationships"><Relationship Id="rId5" Type="http://schemas.openxmlformats.org/officeDocument/2006/relationships/vmlDrawing" Target="../drawings/vmlDrawing279.vml"/><Relationship Id="rId4" Type="http://schemas.openxmlformats.org/officeDocument/2006/relationships/image" Target="../media/image16.emf"/><Relationship Id="rId3" Type="http://schemas.openxmlformats.org/officeDocument/2006/relationships/oleObject" Target="../embeddings/oleObject279.bin"/><Relationship Id="rId2" Type="http://schemas.openxmlformats.org/officeDocument/2006/relationships/tags" Target="../tags/tag477.xml"/><Relationship Id="rId1" Type="http://schemas.openxmlformats.org/officeDocument/2006/relationships/slideMaster" Target="../slideMasters/slideMaster83.xml"/></Relationships>
</file>

<file path=ppt/slideLayouts/_rels/slideLayout837.xml.rels><?xml version="1.0" encoding="UTF-8" standalone="yes"?>
<Relationships xmlns="http://schemas.openxmlformats.org/package/2006/relationships"><Relationship Id="rId5" Type="http://schemas.openxmlformats.org/officeDocument/2006/relationships/vmlDrawing" Target="../drawings/vmlDrawing280.vml"/><Relationship Id="rId4" Type="http://schemas.openxmlformats.org/officeDocument/2006/relationships/image" Target="../media/image12.emf"/><Relationship Id="rId3" Type="http://schemas.openxmlformats.org/officeDocument/2006/relationships/oleObject" Target="../embeddings/oleObject280.bin"/><Relationship Id="rId2" Type="http://schemas.openxmlformats.org/officeDocument/2006/relationships/tags" Target="../tags/tag478.xml"/><Relationship Id="rId1" Type="http://schemas.openxmlformats.org/officeDocument/2006/relationships/slideMaster" Target="../slideMasters/slideMaster83.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0.xml.rels><?xml version="1.0" encoding="UTF-8" standalone="yes"?>
<Relationships xmlns="http://schemas.openxmlformats.org/package/2006/relationships"><Relationship Id="rId7" Type="http://schemas.openxmlformats.org/officeDocument/2006/relationships/vmlDrawing" Target="../drawings/vmlDrawing282.vml"/><Relationship Id="rId6" Type="http://schemas.openxmlformats.org/officeDocument/2006/relationships/image" Target="../media/image1.jpeg"/><Relationship Id="rId5" Type="http://schemas.openxmlformats.org/officeDocument/2006/relationships/tags" Target="../tags/tag481.xml"/><Relationship Id="rId4" Type="http://schemas.openxmlformats.org/officeDocument/2006/relationships/image" Target="../media/image13.emf"/><Relationship Id="rId3" Type="http://schemas.openxmlformats.org/officeDocument/2006/relationships/oleObject" Target="../embeddings/oleObject282.bin"/><Relationship Id="rId2" Type="http://schemas.openxmlformats.org/officeDocument/2006/relationships/tags" Target="../tags/tag480.xml"/><Relationship Id="rId1" Type="http://schemas.openxmlformats.org/officeDocument/2006/relationships/slideMaster" Target="../slideMasters/slideMaster84.xml"/></Relationships>
</file>

<file path=ppt/slideLayouts/_rels/slideLayout841.xml.rels><?xml version="1.0" encoding="UTF-8" standalone="yes"?>
<Relationships xmlns="http://schemas.openxmlformats.org/package/2006/relationships"><Relationship Id="rId6" Type="http://schemas.openxmlformats.org/officeDocument/2006/relationships/vmlDrawing" Target="../drawings/vmlDrawing283.vml"/><Relationship Id="rId5" Type="http://schemas.openxmlformats.org/officeDocument/2006/relationships/tags" Target="../tags/tag483.xml"/><Relationship Id="rId4" Type="http://schemas.openxmlformats.org/officeDocument/2006/relationships/image" Target="../media/image13.emf"/><Relationship Id="rId3" Type="http://schemas.openxmlformats.org/officeDocument/2006/relationships/oleObject" Target="../embeddings/oleObject283.bin"/><Relationship Id="rId2" Type="http://schemas.openxmlformats.org/officeDocument/2006/relationships/tags" Target="../tags/tag482.xml"/><Relationship Id="rId1" Type="http://schemas.openxmlformats.org/officeDocument/2006/relationships/slideMaster" Target="../slideMasters/slideMaster84.xml"/></Relationships>
</file>

<file path=ppt/slideLayouts/_rels/slideLayout842.xml.rels><?xml version="1.0" encoding="UTF-8" standalone="yes"?>
<Relationships xmlns="http://schemas.openxmlformats.org/package/2006/relationships"><Relationship Id="rId7" Type="http://schemas.openxmlformats.org/officeDocument/2006/relationships/vmlDrawing" Target="../drawings/vmlDrawing284.vml"/><Relationship Id="rId6" Type="http://schemas.openxmlformats.org/officeDocument/2006/relationships/image" Target="../media/image1.jpeg"/><Relationship Id="rId5" Type="http://schemas.openxmlformats.org/officeDocument/2006/relationships/tags" Target="../tags/tag485.xml"/><Relationship Id="rId4" Type="http://schemas.openxmlformats.org/officeDocument/2006/relationships/image" Target="../media/image13.emf"/><Relationship Id="rId3" Type="http://schemas.openxmlformats.org/officeDocument/2006/relationships/oleObject" Target="../embeddings/oleObject284.bin"/><Relationship Id="rId2" Type="http://schemas.openxmlformats.org/officeDocument/2006/relationships/tags" Target="../tags/tag484.xml"/><Relationship Id="rId1" Type="http://schemas.openxmlformats.org/officeDocument/2006/relationships/slideMaster" Target="../slideMasters/slideMaster84.xml"/></Relationships>
</file>

<file path=ppt/slideLayouts/_rels/slideLayout843.xml.rels><?xml version="1.0" encoding="UTF-8" standalone="yes"?>
<Relationships xmlns="http://schemas.openxmlformats.org/package/2006/relationships"><Relationship Id="rId6" Type="http://schemas.openxmlformats.org/officeDocument/2006/relationships/vmlDrawing" Target="../drawings/vmlDrawing285.vml"/><Relationship Id="rId5" Type="http://schemas.openxmlformats.org/officeDocument/2006/relationships/tags" Target="../tags/tag487.xml"/><Relationship Id="rId4" Type="http://schemas.openxmlformats.org/officeDocument/2006/relationships/image" Target="../media/image13.emf"/><Relationship Id="rId3" Type="http://schemas.openxmlformats.org/officeDocument/2006/relationships/oleObject" Target="../embeddings/oleObject285.bin"/><Relationship Id="rId2" Type="http://schemas.openxmlformats.org/officeDocument/2006/relationships/tags" Target="../tags/tag486.xml"/><Relationship Id="rId1" Type="http://schemas.openxmlformats.org/officeDocument/2006/relationships/slideMaster" Target="../slideMasters/slideMaster84.xml"/></Relationships>
</file>

<file path=ppt/slideLayouts/_rels/slideLayout844.xml.rels><?xml version="1.0" encoding="UTF-8" standalone="yes"?>
<Relationships xmlns="http://schemas.openxmlformats.org/package/2006/relationships"><Relationship Id="rId6" Type="http://schemas.openxmlformats.org/officeDocument/2006/relationships/vmlDrawing" Target="../drawings/vmlDrawing286.vml"/><Relationship Id="rId5" Type="http://schemas.openxmlformats.org/officeDocument/2006/relationships/tags" Target="../tags/tag489.xml"/><Relationship Id="rId4" Type="http://schemas.openxmlformats.org/officeDocument/2006/relationships/image" Target="../media/image13.emf"/><Relationship Id="rId3" Type="http://schemas.openxmlformats.org/officeDocument/2006/relationships/oleObject" Target="../embeddings/oleObject286.bin"/><Relationship Id="rId2" Type="http://schemas.openxmlformats.org/officeDocument/2006/relationships/tags" Target="../tags/tag488.xml"/><Relationship Id="rId1" Type="http://schemas.openxmlformats.org/officeDocument/2006/relationships/slideMaster" Target="../slideMasters/slideMaster84.xml"/></Relationships>
</file>

<file path=ppt/slideLayouts/_rels/slideLayout845.xml.rels><?xml version="1.0" encoding="UTF-8" standalone="yes"?>
<Relationships xmlns="http://schemas.openxmlformats.org/package/2006/relationships"><Relationship Id="rId6" Type="http://schemas.openxmlformats.org/officeDocument/2006/relationships/vmlDrawing" Target="../drawings/vmlDrawing287.vml"/><Relationship Id="rId5" Type="http://schemas.openxmlformats.org/officeDocument/2006/relationships/tags" Target="../tags/tag491.xml"/><Relationship Id="rId4" Type="http://schemas.openxmlformats.org/officeDocument/2006/relationships/image" Target="../media/image13.emf"/><Relationship Id="rId3" Type="http://schemas.openxmlformats.org/officeDocument/2006/relationships/oleObject" Target="../embeddings/oleObject287.bin"/><Relationship Id="rId2" Type="http://schemas.openxmlformats.org/officeDocument/2006/relationships/tags" Target="../tags/tag490.xml"/><Relationship Id="rId1" Type="http://schemas.openxmlformats.org/officeDocument/2006/relationships/slideMaster" Target="../slideMasters/slideMaster84.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847.xml.rels><?xml version="1.0" encoding="UTF-8" standalone="yes"?>
<Relationships xmlns="http://schemas.openxmlformats.org/package/2006/relationships"><Relationship Id="rId6" Type="http://schemas.openxmlformats.org/officeDocument/2006/relationships/vmlDrawing" Target="../drawings/vmlDrawing288.vml"/><Relationship Id="rId5" Type="http://schemas.openxmlformats.org/officeDocument/2006/relationships/tags" Target="../tags/tag493.xml"/><Relationship Id="rId4" Type="http://schemas.openxmlformats.org/officeDocument/2006/relationships/image" Target="../media/image13.emf"/><Relationship Id="rId3" Type="http://schemas.openxmlformats.org/officeDocument/2006/relationships/oleObject" Target="../embeddings/oleObject288.bin"/><Relationship Id="rId2" Type="http://schemas.openxmlformats.org/officeDocument/2006/relationships/tags" Target="../tags/tag492.xml"/><Relationship Id="rId1" Type="http://schemas.openxmlformats.org/officeDocument/2006/relationships/slideMaster" Target="../slideMasters/slideMaster84.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85.xml.rels><?xml version="1.0" encoding="UTF-8" standalone="yes"?>
<Relationships xmlns="http://schemas.openxmlformats.org/package/2006/relationships"><Relationship Id="rId6" Type="http://schemas.openxmlformats.org/officeDocument/2006/relationships/vmlDrawing" Target="../drawings/vmlDrawing33.vml"/><Relationship Id="rId5" Type="http://schemas.openxmlformats.org/officeDocument/2006/relationships/tags" Target="../tags/tag65.xml"/><Relationship Id="rId4" Type="http://schemas.openxmlformats.org/officeDocument/2006/relationships/image" Target="../media/image13.emf"/><Relationship Id="rId3" Type="http://schemas.openxmlformats.org/officeDocument/2006/relationships/oleObject" Target="../embeddings/oleObject33.bin"/><Relationship Id="rId2" Type="http://schemas.openxmlformats.org/officeDocument/2006/relationships/tags" Target="../tags/tag64.xml"/><Relationship Id="rId1" Type="http://schemas.openxmlformats.org/officeDocument/2006/relationships/slideMaster" Target="../slideMasters/slideMaster9.xml"/></Relationships>
</file>

<file path=ppt/slideLayouts/_rels/slideLayout850.xml.rels><?xml version="1.0" encoding="UTF-8" standalone="yes"?>
<Relationships xmlns="http://schemas.openxmlformats.org/package/2006/relationships"><Relationship Id="rId6" Type="http://schemas.openxmlformats.org/officeDocument/2006/relationships/vmlDrawing" Target="../drawings/vmlDrawing289.vml"/><Relationship Id="rId5" Type="http://schemas.openxmlformats.org/officeDocument/2006/relationships/tags" Target="../tags/tag495.xml"/><Relationship Id="rId4" Type="http://schemas.openxmlformats.org/officeDocument/2006/relationships/image" Target="../media/image16.emf"/><Relationship Id="rId3" Type="http://schemas.openxmlformats.org/officeDocument/2006/relationships/oleObject" Target="../embeddings/oleObject289.bin"/><Relationship Id="rId2" Type="http://schemas.openxmlformats.org/officeDocument/2006/relationships/tags" Target="../tags/tag494.xml"/><Relationship Id="rId1" Type="http://schemas.openxmlformats.org/officeDocument/2006/relationships/slideMaster" Target="../slideMasters/slideMaster84.xml"/></Relationships>
</file>

<file path=ppt/slideLayouts/_rels/slideLayout8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5.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8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5.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858.xml.rels><?xml version="1.0" encoding="UTF-8" standalone="yes"?>
<Relationships xmlns="http://schemas.openxmlformats.org/package/2006/relationships"><Relationship Id="rId5" Type="http://schemas.openxmlformats.org/officeDocument/2006/relationships/vmlDrawing" Target="../drawings/vmlDrawing291.vml"/><Relationship Id="rId4" Type="http://schemas.openxmlformats.org/officeDocument/2006/relationships/image" Target="../media/image9.jpeg"/><Relationship Id="rId3" Type="http://schemas.openxmlformats.org/officeDocument/2006/relationships/oleObject" Target="../embeddings/oleObject291.bin"/><Relationship Id="rId2" Type="http://schemas.openxmlformats.org/officeDocument/2006/relationships/tags" Target="../tags/tag498.xml"/><Relationship Id="rId1" Type="http://schemas.openxmlformats.org/officeDocument/2006/relationships/slideMaster" Target="../slideMasters/slideMaster85.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861.xml.rels><?xml version="1.0" encoding="UTF-8" standalone="yes"?>
<Relationships xmlns="http://schemas.openxmlformats.org/package/2006/relationships"><Relationship Id="rId5" Type="http://schemas.openxmlformats.org/officeDocument/2006/relationships/vmlDrawing" Target="../drawings/vmlDrawing292.vml"/><Relationship Id="rId4" Type="http://schemas.openxmlformats.org/officeDocument/2006/relationships/image" Target="../media/image6.emf"/><Relationship Id="rId3" Type="http://schemas.openxmlformats.org/officeDocument/2006/relationships/oleObject" Target="../embeddings/oleObject292.bin"/><Relationship Id="rId2" Type="http://schemas.openxmlformats.org/officeDocument/2006/relationships/tags" Target="../tags/tag499.xml"/><Relationship Id="rId1" Type="http://schemas.openxmlformats.org/officeDocument/2006/relationships/slideMaster" Target="../slideMasters/slideMaster85.xml"/></Relationships>
</file>

<file path=ppt/slideLayouts/_rels/slideLayout8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865.xml.rels><?xml version="1.0" encoding="UTF-8" standalone="yes"?>
<Relationships xmlns="http://schemas.openxmlformats.org/package/2006/relationships"><Relationship Id="rId5" Type="http://schemas.openxmlformats.org/officeDocument/2006/relationships/vmlDrawing" Target="../drawings/vmlDrawing294.vml"/><Relationship Id="rId4" Type="http://schemas.openxmlformats.org/officeDocument/2006/relationships/image" Target="../media/image6.emf"/><Relationship Id="rId3" Type="http://schemas.openxmlformats.org/officeDocument/2006/relationships/oleObject" Target="../embeddings/oleObject294.bin"/><Relationship Id="rId2" Type="http://schemas.openxmlformats.org/officeDocument/2006/relationships/tags" Target="../tags/tag502.xml"/><Relationship Id="rId1" Type="http://schemas.openxmlformats.org/officeDocument/2006/relationships/slideMaster" Target="../slideMasters/slideMaster86.xml"/></Relationships>
</file>

<file path=ppt/slideLayouts/_rels/slideLayout866.xml.rels><?xml version="1.0" encoding="UTF-8" standalone="yes"?>
<Relationships xmlns="http://schemas.openxmlformats.org/package/2006/relationships"><Relationship Id="rId5" Type="http://schemas.openxmlformats.org/officeDocument/2006/relationships/vmlDrawing" Target="../drawings/vmlDrawing295.vml"/><Relationship Id="rId4" Type="http://schemas.openxmlformats.org/officeDocument/2006/relationships/image" Target="../media/image12.emf"/><Relationship Id="rId3" Type="http://schemas.openxmlformats.org/officeDocument/2006/relationships/oleObject" Target="../embeddings/oleObject295.bin"/><Relationship Id="rId2" Type="http://schemas.openxmlformats.org/officeDocument/2006/relationships/tags" Target="../tags/tag503.xml"/><Relationship Id="rId1" Type="http://schemas.openxmlformats.org/officeDocument/2006/relationships/slideMaster" Target="../slideMasters/slideMaster86.xml"/></Relationships>
</file>

<file path=ppt/slideLayouts/_rels/slideLayout867.xml.rels><?xml version="1.0" encoding="UTF-8" standalone="yes"?>
<Relationships xmlns="http://schemas.openxmlformats.org/package/2006/relationships"><Relationship Id="rId5" Type="http://schemas.openxmlformats.org/officeDocument/2006/relationships/vmlDrawing" Target="../drawings/vmlDrawing296.vml"/><Relationship Id="rId4" Type="http://schemas.openxmlformats.org/officeDocument/2006/relationships/image" Target="../media/image6.emf"/><Relationship Id="rId3" Type="http://schemas.openxmlformats.org/officeDocument/2006/relationships/oleObject" Target="../embeddings/oleObject296.bin"/><Relationship Id="rId2" Type="http://schemas.openxmlformats.org/officeDocument/2006/relationships/tags" Target="../tags/tag504.xml"/><Relationship Id="rId1" Type="http://schemas.openxmlformats.org/officeDocument/2006/relationships/slideMaster" Target="../slideMasters/slideMaster86.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8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7.xml"/></Relationships>
</file>

<file path=ppt/slideLayouts/_rels/slideLayout871.xml.rels><?xml version="1.0" encoding="UTF-8" standalone="yes"?>
<Relationships xmlns="http://schemas.openxmlformats.org/package/2006/relationships"><Relationship Id="rId5" Type="http://schemas.openxmlformats.org/officeDocument/2006/relationships/vmlDrawing" Target="../drawings/vmlDrawing297.vml"/><Relationship Id="rId4" Type="http://schemas.openxmlformats.org/officeDocument/2006/relationships/image" Target="../media/image6.emf"/><Relationship Id="rId3" Type="http://schemas.openxmlformats.org/officeDocument/2006/relationships/oleObject" Target="../embeddings/oleObject297.bin"/><Relationship Id="rId2" Type="http://schemas.openxmlformats.org/officeDocument/2006/relationships/tags" Target="../tags/tag505.xml"/><Relationship Id="rId1" Type="http://schemas.openxmlformats.org/officeDocument/2006/relationships/slideMaster" Target="../slideMasters/slideMaster87.xml"/></Relationships>
</file>

<file path=ppt/slideLayouts/_rels/slideLayout8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877.xml.rels><?xml version="1.0" encoding="UTF-8" standalone="yes"?>
<Relationships xmlns="http://schemas.openxmlformats.org/package/2006/relationships"><Relationship Id="rId5" Type="http://schemas.openxmlformats.org/officeDocument/2006/relationships/vmlDrawing" Target="../drawings/vmlDrawing298.vml"/><Relationship Id="rId4" Type="http://schemas.openxmlformats.org/officeDocument/2006/relationships/image" Target="../media/image10.emf"/><Relationship Id="rId3" Type="http://schemas.openxmlformats.org/officeDocument/2006/relationships/oleObject" Target="../embeddings/oleObject298.bin"/><Relationship Id="rId2" Type="http://schemas.openxmlformats.org/officeDocument/2006/relationships/tags" Target="../tags/tag506.xml"/><Relationship Id="rId1" Type="http://schemas.openxmlformats.org/officeDocument/2006/relationships/slideMaster" Target="../slideMasters/slideMaster87.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879.xml.rels><?xml version="1.0" encoding="UTF-8" standalone="yes"?>
<Relationships xmlns="http://schemas.openxmlformats.org/package/2006/relationships"><Relationship Id="rId5" Type="http://schemas.openxmlformats.org/officeDocument/2006/relationships/vmlDrawing" Target="../drawings/vmlDrawing299.vml"/><Relationship Id="rId4" Type="http://schemas.openxmlformats.org/officeDocument/2006/relationships/image" Target="../media/image16.emf"/><Relationship Id="rId3" Type="http://schemas.openxmlformats.org/officeDocument/2006/relationships/oleObject" Target="../embeddings/oleObject299.bin"/><Relationship Id="rId2" Type="http://schemas.openxmlformats.org/officeDocument/2006/relationships/tags" Target="../tags/tag507.xml"/><Relationship Id="rId1" Type="http://schemas.openxmlformats.org/officeDocument/2006/relationships/slideMaster" Target="../slideMasters/slideMaster8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0.xml.rels><?xml version="1.0" encoding="UTF-8" standalone="yes"?>
<Relationships xmlns="http://schemas.openxmlformats.org/package/2006/relationships"><Relationship Id="rId6" Type="http://schemas.openxmlformats.org/officeDocument/2006/relationships/vmlDrawing" Target="../drawings/vmlDrawing300.vml"/><Relationship Id="rId5" Type="http://schemas.openxmlformats.org/officeDocument/2006/relationships/tags" Target="../tags/tag509.xml"/><Relationship Id="rId4" Type="http://schemas.openxmlformats.org/officeDocument/2006/relationships/image" Target="../media/image13.emf"/><Relationship Id="rId3" Type="http://schemas.openxmlformats.org/officeDocument/2006/relationships/oleObject" Target="../embeddings/oleObject300.bin"/><Relationship Id="rId2" Type="http://schemas.openxmlformats.org/officeDocument/2006/relationships/tags" Target="../tags/tag508.xml"/><Relationship Id="rId1" Type="http://schemas.openxmlformats.org/officeDocument/2006/relationships/slideMaster" Target="../slideMasters/slideMaster87.xml"/></Relationships>
</file>

<file path=ppt/slideLayouts/_rels/slideLayout881.xml.rels><?xml version="1.0" encoding="UTF-8" standalone="yes"?>
<Relationships xmlns="http://schemas.openxmlformats.org/package/2006/relationships"><Relationship Id="rId6" Type="http://schemas.openxmlformats.org/officeDocument/2006/relationships/vmlDrawing" Target="../drawings/vmlDrawing301.vml"/><Relationship Id="rId5" Type="http://schemas.openxmlformats.org/officeDocument/2006/relationships/tags" Target="../tags/tag511.xml"/><Relationship Id="rId4" Type="http://schemas.openxmlformats.org/officeDocument/2006/relationships/image" Target="../media/image13.emf"/><Relationship Id="rId3" Type="http://schemas.openxmlformats.org/officeDocument/2006/relationships/oleObject" Target="../embeddings/oleObject301.bin"/><Relationship Id="rId2" Type="http://schemas.openxmlformats.org/officeDocument/2006/relationships/tags" Target="../tags/tag510.xml"/><Relationship Id="rId1" Type="http://schemas.openxmlformats.org/officeDocument/2006/relationships/slideMaster" Target="../slideMasters/slideMaster87.xml"/></Relationships>
</file>

<file path=ppt/slideLayouts/_rels/slideLayout8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9.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884.xml.rels><?xml version="1.0" encoding="UTF-8" standalone="yes"?>
<Relationships xmlns="http://schemas.openxmlformats.org/package/2006/relationships"><Relationship Id="rId9" Type="http://schemas.openxmlformats.org/officeDocument/2006/relationships/vmlDrawing" Target="../drawings/vmlDrawing304.v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image" Target="../media/image2.emf"/><Relationship Id="rId3" Type="http://schemas.openxmlformats.org/officeDocument/2006/relationships/oleObject" Target="../embeddings/oleObject304.bin"/><Relationship Id="rId2" Type="http://schemas.openxmlformats.org/officeDocument/2006/relationships/tags" Target="../tags/tag515.xml"/><Relationship Id="rId1" Type="http://schemas.openxmlformats.org/officeDocument/2006/relationships/slideMaster" Target="../slideMasters/slideMaster89.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886.xml.rels><?xml version="1.0" encoding="UTF-8" standalone="yes"?>
<Relationships xmlns="http://schemas.openxmlformats.org/package/2006/relationships"><Relationship Id="rId9" Type="http://schemas.openxmlformats.org/officeDocument/2006/relationships/vmlDrawing" Target="../drawings/vmlDrawing305.vml"/><Relationship Id="rId8" Type="http://schemas.openxmlformats.org/officeDocument/2006/relationships/tags" Target="../tags/tag524.xml"/><Relationship Id="rId7" Type="http://schemas.openxmlformats.org/officeDocument/2006/relationships/tags" Target="../tags/tag523.xml"/><Relationship Id="rId6" Type="http://schemas.openxmlformats.org/officeDocument/2006/relationships/tags" Target="../tags/tag522.xml"/><Relationship Id="rId5" Type="http://schemas.openxmlformats.org/officeDocument/2006/relationships/tags" Target="../tags/tag521.xml"/><Relationship Id="rId4" Type="http://schemas.openxmlformats.org/officeDocument/2006/relationships/image" Target="../media/image3.emf"/><Relationship Id="rId3" Type="http://schemas.openxmlformats.org/officeDocument/2006/relationships/oleObject" Target="../embeddings/oleObject305.bin"/><Relationship Id="rId2" Type="http://schemas.openxmlformats.org/officeDocument/2006/relationships/tags" Target="../tags/tag520.xml"/><Relationship Id="rId1" Type="http://schemas.openxmlformats.org/officeDocument/2006/relationships/slideMaster" Target="../slideMasters/slideMaster89.xml"/></Relationships>
</file>

<file path=ppt/slideLayouts/_rels/slideLayout887.xml.rels><?xml version="1.0" encoding="UTF-8" standalone="yes"?>
<Relationships xmlns="http://schemas.openxmlformats.org/package/2006/relationships"><Relationship Id="rId7" Type="http://schemas.openxmlformats.org/officeDocument/2006/relationships/vmlDrawing" Target="../drawings/vmlDrawing306.vml"/><Relationship Id="rId6" Type="http://schemas.openxmlformats.org/officeDocument/2006/relationships/tags" Target="../tags/tag527.xml"/><Relationship Id="rId5" Type="http://schemas.openxmlformats.org/officeDocument/2006/relationships/tags" Target="../tags/tag526.xml"/><Relationship Id="rId4" Type="http://schemas.openxmlformats.org/officeDocument/2006/relationships/image" Target="../media/image4.emf"/><Relationship Id="rId3" Type="http://schemas.openxmlformats.org/officeDocument/2006/relationships/oleObject" Target="../embeddings/oleObject306.bin"/><Relationship Id="rId2" Type="http://schemas.openxmlformats.org/officeDocument/2006/relationships/tags" Target="../tags/tag525.xml"/><Relationship Id="rId1" Type="http://schemas.openxmlformats.org/officeDocument/2006/relationships/slideMaster" Target="../slideMasters/slideMaster89.xml"/></Relationships>
</file>

<file path=ppt/slideLayouts/_rels/slideLayout888.xml.rels><?xml version="1.0" encoding="UTF-8" standalone="yes"?>
<Relationships xmlns="http://schemas.openxmlformats.org/package/2006/relationships"><Relationship Id="rId6" Type="http://schemas.openxmlformats.org/officeDocument/2006/relationships/vmlDrawing" Target="../drawings/vmlDrawing307.vml"/><Relationship Id="rId5" Type="http://schemas.openxmlformats.org/officeDocument/2006/relationships/tags" Target="../tags/tag529.xml"/><Relationship Id="rId4" Type="http://schemas.openxmlformats.org/officeDocument/2006/relationships/image" Target="../media/image5.emf"/><Relationship Id="rId3" Type="http://schemas.openxmlformats.org/officeDocument/2006/relationships/oleObject" Target="../embeddings/oleObject307.bin"/><Relationship Id="rId2" Type="http://schemas.openxmlformats.org/officeDocument/2006/relationships/tags" Target="../tags/tag528.xml"/><Relationship Id="rId1" Type="http://schemas.openxmlformats.org/officeDocument/2006/relationships/slideMaster" Target="../slideMasters/slideMaster89.xml"/></Relationships>
</file>

<file path=ppt/slideLayouts/_rels/slideLayout8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0.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8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0.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894.xml.rels><?xml version="1.0" encoding="UTF-8" standalone="yes"?>
<Relationships xmlns="http://schemas.openxmlformats.org/package/2006/relationships"><Relationship Id="rId5" Type="http://schemas.openxmlformats.org/officeDocument/2006/relationships/vmlDrawing" Target="../drawings/vmlDrawing308.vml"/><Relationship Id="rId4" Type="http://schemas.openxmlformats.org/officeDocument/2006/relationships/image" Target="../media/image6.emf"/><Relationship Id="rId3" Type="http://schemas.openxmlformats.org/officeDocument/2006/relationships/oleObject" Target="../embeddings/oleObject308.bin"/><Relationship Id="rId2" Type="http://schemas.openxmlformats.org/officeDocument/2006/relationships/tags" Target="../tags/tag530.xml"/><Relationship Id="rId1" Type="http://schemas.openxmlformats.org/officeDocument/2006/relationships/slideMaster" Target="../slideMasters/slideMaster90.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896.xml.rels><?xml version="1.0" encoding="UTF-8" standalone="yes"?>
<Relationships xmlns="http://schemas.openxmlformats.org/package/2006/relationships"><Relationship Id="rId5" Type="http://schemas.openxmlformats.org/officeDocument/2006/relationships/vmlDrawing" Target="../drawings/vmlDrawing309.vml"/><Relationship Id="rId4" Type="http://schemas.openxmlformats.org/officeDocument/2006/relationships/image" Target="../media/image16.emf"/><Relationship Id="rId3" Type="http://schemas.openxmlformats.org/officeDocument/2006/relationships/oleObject" Target="../embeddings/oleObject309.bin"/><Relationship Id="rId2" Type="http://schemas.openxmlformats.org/officeDocument/2006/relationships/tags" Target="../tags/tag531.xml"/><Relationship Id="rId1" Type="http://schemas.openxmlformats.org/officeDocument/2006/relationships/slideMaster" Target="../slideMasters/slideMaster90.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898.xml.rels><?xml version="1.0" encoding="UTF-8" standalone="yes"?>
<Relationships xmlns="http://schemas.openxmlformats.org/package/2006/relationships"><Relationship Id="rId5" Type="http://schemas.openxmlformats.org/officeDocument/2006/relationships/vmlDrawing" Target="../drawings/vmlDrawing310.vml"/><Relationship Id="rId4" Type="http://schemas.openxmlformats.org/officeDocument/2006/relationships/image" Target="../media/image16.emf"/><Relationship Id="rId3" Type="http://schemas.openxmlformats.org/officeDocument/2006/relationships/oleObject" Target="../embeddings/oleObject310.bin"/><Relationship Id="rId2" Type="http://schemas.openxmlformats.org/officeDocument/2006/relationships/tags" Target="../tags/tag532.xml"/><Relationship Id="rId1" Type="http://schemas.openxmlformats.org/officeDocument/2006/relationships/slideMaster" Target="../slideMasters/slideMaster90.xml"/></Relationships>
</file>

<file path=ppt/slideLayouts/_rels/slideLayout899.xml.rels><?xml version="1.0" encoding="UTF-8" standalone="yes"?>
<Relationships xmlns="http://schemas.openxmlformats.org/package/2006/relationships"><Relationship Id="rId5" Type="http://schemas.openxmlformats.org/officeDocument/2006/relationships/vmlDrawing" Target="../drawings/vmlDrawing311.vml"/><Relationship Id="rId4" Type="http://schemas.openxmlformats.org/officeDocument/2006/relationships/image" Target="../media/image12.emf"/><Relationship Id="rId3" Type="http://schemas.openxmlformats.org/officeDocument/2006/relationships/oleObject" Target="../embeddings/oleObject311.bin"/><Relationship Id="rId2" Type="http://schemas.openxmlformats.org/officeDocument/2006/relationships/tags" Target="../tags/tag533.xml"/><Relationship Id="rId1" Type="http://schemas.openxmlformats.org/officeDocument/2006/relationships/slideMaster" Target="../slideMasters/slideMaster9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01.xml.rels><?xml version="1.0" encoding="UTF-8" standalone="yes"?>
<Relationships xmlns="http://schemas.openxmlformats.org/package/2006/relationships"><Relationship Id="rId7" Type="http://schemas.openxmlformats.org/officeDocument/2006/relationships/vmlDrawing" Target="../drawings/vmlDrawing313.vml"/><Relationship Id="rId6" Type="http://schemas.openxmlformats.org/officeDocument/2006/relationships/image" Target="../media/image14.jpeg"/><Relationship Id="rId5" Type="http://schemas.openxmlformats.org/officeDocument/2006/relationships/tags" Target="../tags/tag537.xml"/><Relationship Id="rId4" Type="http://schemas.openxmlformats.org/officeDocument/2006/relationships/image" Target="../media/image35.emf"/><Relationship Id="rId3" Type="http://schemas.openxmlformats.org/officeDocument/2006/relationships/oleObject" Target="../embeddings/oleObject313.bin"/><Relationship Id="rId2" Type="http://schemas.openxmlformats.org/officeDocument/2006/relationships/tags" Target="../tags/tag536.xml"/><Relationship Id="rId1" Type="http://schemas.openxmlformats.org/officeDocument/2006/relationships/slideMaster" Target="../slideMasters/slideMaster91.xml"/></Relationships>
</file>

<file path=ppt/slideLayouts/_rels/slideLayout902.xml.rels><?xml version="1.0" encoding="UTF-8" standalone="yes"?>
<Relationships xmlns="http://schemas.openxmlformats.org/package/2006/relationships"><Relationship Id="rId6" Type="http://schemas.openxmlformats.org/officeDocument/2006/relationships/vmlDrawing" Target="../drawings/vmlDrawing314.vml"/><Relationship Id="rId5" Type="http://schemas.openxmlformats.org/officeDocument/2006/relationships/tags" Target="../tags/tag539.xml"/><Relationship Id="rId4" Type="http://schemas.openxmlformats.org/officeDocument/2006/relationships/image" Target="../media/image35.emf"/><Relationship Id="rId3" Type="http://schemas.openxmlformats.org/officeDocument/2006/relationships/oleObject" Target="../embeddings/oleObject314.bin"/><Relationship Id="rId2" Type="http://schemas.openxmlformats.org/officeDocument/2006/relationships/tags" Target="../tags/tag538.xml"/><Relationship Id="rId1" Type="http://schemas.openxmlformats.org/officeDocument/2006/relationships/slideMaster" Target="../slideMasters/slideMaster91.xml"/></Relationships>
</file>

<file path=ppt/slideLayouts/_rels/slideLayout903.xml.rels><?xml version="1.0" encoding="UTF-8" standalone="yes"?>
<Relationships xmlns="http://schemas.openxmlformats.org/package/2006/relationships"><Relationship Id="rId7" Type="http://schemas.openxmlformats.org/officeDocument/2006/relationships/vmlDrawing" Target="../drawings/vmlDrawing315.vml"/><Relationship Id="rId6" Type="http://schemas.openxmlformats.org/officeDocument/2006/relationships/image" Target="../media/image15.jpeg"/><Relationship Id="rId5" Type="http://schemas.openxmlformats.org/officeDocument/2006/relationships/tags" Target="../tags/tag541.xml"/><Relationship Id="rId4" Type="http://schemas.openxmlformats.org/officeDocument/2006/relationships/image" Target="../media/image35.emf"/><Relationship Id="rId3" Type="http://schemas.openxmlformats.org/officeDocument/2006/relationships/oleObject" Target="../embeddings/oleObject315.bin"/><Relationship Id="rId2" Type="http://schemas.openxmlformats.org/officeDocument/2006/relationships/tags" Target="../tags/tag540.xml"/><Relationship Id="rId1" Type="http://schemas.openxmlformats.org/officeDocument/2006/relationships/slideMaster" Target="../slideMasters/slideMaster91.xml"/></Relationships>
</file>

<file path=ppt/slideLayouts/_rels/slideLayout904.xml.rels><?xml version="1.0" encoding="UTF-8" standalone="yes"?>
<Relationships xmlns="http://schemas.openxmlformats.org/package/2006/relationships"><Relationship Id="rId6" Type="http://schemas.openxmlformats.org/officeDocument/2006/relationships/vmlDrawing" Target="../drawings/vmlDrawing316.vml"/><Relationship Id="rId5" Type="http://schemas.openxmlformats.org/officeDocument/2006/relationships/tags" Target="../tags/tag543.xml"/><Relationship Id="rId4" Type="http://schemas.openxmlformats.org/officeDocument/2006/relationships/image" Target="../media/image35.emf"/><Relationship Id="rId3" Type="http://schemas.openxmlformats.org/officeDocument/2006/relationships/oleObject" Target="../embeddings/oleObject316.bin"/><Relationship Id="rId2" Type="http://schemas.openxmlformats.org/officeDocument/2006/relationships/tags" Target="../tags/tag542.xml"/><Relationship Id="rId1" Type="http://schemas.openxmlformats.org/officeDocument/2006/relationships/slideMaster" Target="../slideMasters/slideMaster91.xml"/></Relationships>
</file>

<file path=ppt/slideLayouts/_rels/slideLayout905.xml.rels><?xml version="1.0" encoding="UTF-8" standalone="yes"?>
<Relationships xmlns="http://schemas.openxmlformats.org/package/2006/relationships"><Relationship Id="rId6" Type="http://schemas.openxmlformats.org/officeDocument/2006/relationships/vmlDrawing" Target="../drawings/vmlDrawing317.vml"/><Relationship Id="rId5" Type="http://schemas.openxmlformats.org/officeDocument/2006/relationships/tags" Target="../tags/tag545.xml"/><Relationship Id="rId4" Type="http://schemas.openxmlformats.org/officeDocument/2006/relationships/image" Target="../media/image35.emf"/><Relationship Id="rId3" Type="http://schemas.openxmlformats.org/officeDocument/2006/relationships/oleObject" Target="../embeddings/oleObject317.bin"/><Relationship Id="rId2" Type="http://schemas.openxmlformats.org/officeDocument/2006/relationships/tags" Target="../tags/tag544.xml"/><Relationship Id="rId1" Type="http://schemas.openxmlformats.org/officeDocument/2006/relationships/slideMaster" Target="../slideMasters/slideMaster91.xml"/></Relationships>
</file>

<file path=ppt/slideLayouts/_rels/slideLayout906.xml.rels><?xml version="1.0" encoding="UTF-8" standalone="yes"?>
<Relationships xmlns="http://schemas.openxmlformats.org/package/2006/relationships"><Relationship Id="rId6" Type="http://schemas.openxmlformats.org/officeDocument/2006/relationships/vmlDrawing" Target="../drawings/vmlDrawing318.vml"/><Relationship Id="rId5" Type="http://schemas.openxmlformats.org/officeDocument/2006/relationships/tags" Target="../tags/tag547.xml"/><Relationship Id="rId4" Type="http://schemas.openxmlformats.org/officeDocument/2006/relationships/image" Target="../media/image35.emf"/><Relationship Id="rId3" Type="http://schemas.openxmlformats.org/officeDocument/2006/relationships/oleObject" Target="../embeddings/oleObject318.bin"/><Relationship Id="rId2" Type="http://schemas.openxmlformats.org/officeDocument/2006/relationships/tags" Target="../tags/tag546.xml"/><Relationship Id="rId1" Type="http://schemas.openxmlformats.org/officeDocument/2006/relationships/slideMaster" Target="../slideMasters/slideMaster91.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08.xml.rels><?xml version="1.0" encoding="UTF-8" standalone="yes"?>
<Relationships xmlns="http://schemas.openxmlformats.org/package/2006/relationships"><Relationship Id="rId6" Type="http://schemas.openxmlformats.org/officeDocument/2006/relationships/vmlDrawing" Target="../drawings/vmlDrawing319.vml"/><Relationship Id="rId5" Type="http://schemas.openxmlformats.org/officeDocument/2006/relationships/tags" Target="../tags/tag549.xml"/><Relationship Id="rId4" Type="http://schemas.openxmlformats.org/officeDocument/2006/relationships/image" Target="../media/image35.emf"/><Relationship Id="rId3" Type="http://schemas.openxmlformats.org/officeDocument/2006/relationships/oleObject" Target="../embeddings/oleObject319.bin"/><Relationship Id="rId2" Type="http://schemas.openxmlformats.org/officeDocument/2006/relationships/tags" Target="../tags/tag548.xml"/><Relationship Id="rId1" Type="http://schemas.openxmlformats.org/officeDocument/2006/relationships/slideMaster" Target="../slideMasters/slideMaster91.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0.xml.rels><?xml version="1.0" encoding="UTF-8" standalone="yes"?>
<Relationships xmlns="http://schemas.openxmlformats.org/package/2006/relationships"><Relationship Id="rId6" Type="http://schemas.openxmlformats.org/officeDocument/2006/relationships/vmlDrawing" Target="../drawings/vmlDrawing320.vml"/><Relationship Id="rId5" Type="http://schemas.openxmlformats.org/officeDocument/2006/relationships/tags" Target="../tags/tag551.xml"/><Relationship Id="rId4" Type="http://schemas.openxmlformats.org/officeDocument/2006/relationships/image" Target="../media/image35.emf"/><Relationship Id="rId3" Type="http://schemas.openxmlformats.org/officeDocument/2006/relationships/oleObject" Target="../embeddings/oleObject320.bin"/><Relationship Id="rId2" Type="http://schemas.openxmlformats.org/officeDocument/2006/relationships/tags" Target="../tags/tag550.xml"/><Relationship Id="rId1" Type="http://schemas.openxmlformats.org/officeDocument/2006/relationships/slideMaster" Target="../slideMasters/slideMaster91.xml"/></Relationships>
</file>

<file path=ppt/slideLayouts/_rels/slideLayout9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2.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2.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18.xml.rels><?xml version="1.0" encoding="UTF-8" standalone="yes"?>
<Relationships xmlns="http://schemas.openxmlformats.org/package/2006/relationships"><Relationship Id="rId5" Type="http://schemas.openxmlformats.org/officeDocument/2006/relationships/vmlDrawing" Target="../drawings/vmlDrawing322.vml"/><Relationship Id="rId4" Type="http://schemas.openxmlformats.org/officeDocument/2006/relationships/image" Target="../media/image9.jpeg"/><Relationship Id="rId3" Type="http://schemas.openxmlformats.org/officeDocument/2006/relationships/oleObject" Target="../embeddings/oleObject322.bin"/><Relationship Id="rId2" Type="http://schemas.openxmlformats.org/officeDocument/2006/relationships/tags" Target="../tags/tag554.xml"/><Relationship Id="rId1" Type="http://schemas.openxmlformats.org/officeDocument/2006/relationships/slideMaster" Target="../slideMasters/slideMaster92.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21.xml.rels><?xml version="1.0" encoding="UTF-8" standalone="yes"?>
<Relationships xmlns="http://schemas.openxmlformats.org/package/2006/relationships"><Relationship Id="rId5" Type="http://schemas.openxmlformats.org/officeDocument/2006/relationships/vmlDrawing" Target="../drawings/vmlDrawing323.vml"/><Relationship Id="rId4" Type="http://schemas.openxmlformats.org/officeDocument/2006/relationships/image" Target="../media/image10.emf"/><Relationship Id="rId3" Type="http://schemas.openxmlformats.org/officeDocument/2006/relationships/oleObject" Target="../embeddings/oleObject323.bin"/><Relationship Id="rId2" Type="http://schemas.openxmlformats.org/officeDocument/2006/relationships/tags" Target="../tags/tag555.xml"/><Relationship Id="rId1" Type="http://schemas.openxmlformats.org/officeDocument/2006/relationships/slideMaster" Target="../slideMasters/slideMaster92.xml"/></Relationships>
</file>

<file path=ppt/slideLayouts/_rels/slideLayout922.xml.rels><?xml version="1.0" encoding="UTF-8" standalone="yes"?>
<Relationships xmlns="http://schemas.openxmlformats.org/package/2006/relationships"><Relationship Id="rId5" Type="http://schemas.openxmlformats.org/officeDocument/2006/relationships/vmlDrawing" Target="../drawings/vmlDrawing324.vml"/><Relationship Id="rId4" Type="http://schemas.openxmlformats.org/officeDocument/2006/relationships/image" Target="../media/image31.emf"/><Relationship Id="rId3" Type="http://schemas.openxmlformats.org/officeDocument/2006/relationships/oleObject" Target="../embeddings/oleObject324.bin"/><Relationship Id="rId2" Type="http://schemas.openxmlformats.org/officeDocument/2006/relationships/tags" Target="../tags/tag556.xml"/><Relationship Id="rId1" Type="http://schemas.openxmlformats.org/officeDocument/2006/relationships/slideMaster" Target="../slideMasters/slideMaster9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9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4.xml"/></Relationships>
</file>

<file path=ppt/slideLayouts/_rels/slideLayout925.xml.rels><?xml version="1.0" encoding="UTF-8" standalone="yes"?>
<Relationships xmlns="http://schemas.openxmlformats.org/package/2006/relationships"><Relationship Id="rId5" Type="http://schemas.openxmlformats.org/officeDocument/2006/relationships/vmlDrawing" Target="../drawings/vmlDrawing327.vml"/><Relationship Id="rId4" Type="http://schemas.openxmlformats.org/officeDocument/2006/relationships/image" Target="../media/image6.emf"/><Relationship Id="rId3" Type="http://schemas.openxmlformats.org/officeDocument/2006/relationships/oleObject" Target="../embeddings/oleObject327.bin"/><Relationship Id="rId2" Type="http://schemas.openxmlformats.org/officeDocument/2006/relationships/tags" Target="../tags/tag560.xml"/><Relationship Id="rId1" Type="http://schemas.openxmlformats.org/officeDocument/2006/relationships/slideMaster" Target="../slideMasters/slideMaster94.xml"/></Relationships>
</file>

<file path=ppt/slideLayouts/_rels/slideLayout9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4.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31.xml.rels><?xml version="1.0" encoding="UTF-8" standalone="yes"?>
<Relationships xmlns="http://schemas.openxmlformats.org/package/2006/relationships"><Relationship Id="rId5" Type="http://schemas.openxmlformats.org/officeDocument/2006/relationships/vmlDrawing" Target="../drawings/vmlDrawing328.vml"/><Relationship Id="rId4" Type="http://schemas.openxmlformats.org/officeDocument/2006/relationships/image" Target="../media/image10.emf"/><Relationship Id="rId3" Type="http://schemas.openxmlformats.org/officeDocument/2006/relationships/oleObject" Target="../embeddings/oleObject328.bin"/><Relationship Id="rId2" Type="http://schemas.openxmlformats.org/officeDocument/2006/relationships/tags" Target="../tags/tag561.xml"/><Relationship Id="rId1" Type="http://schemas.openxmlformats.org/officeDocument/2006/relationships/slideMaster" Target="../slideMasters/slideMaster94.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9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5.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5.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0.xml.rels><?xml version="1.0" encoding="UTF-8" standalone="yes"?>
<Relationships xmlns="http://schemas.openxmlformats.org/package/2006/relationships"><Relationship Id="rId5" Type="http://schemas.openxmlformats.org/officeDocument/2006/relationships/vmlDrawing" Target="../drawings/vmlDrawing330.vml"/><Relationship Id="rId4" Type="http://schemas.openxmlformats.org/officeDocument/2006/relationships/image" Target="../media/image9.jpeg"/><Relationship Id="rId3" Type="http://schemas.openxmlformats.org/officeDocument/2006/relationships/oleObject" Target="../embeddings/oleObject330.bin"/><Relationship Id="rId2" Type="http://schemas.openxmlformats.org/officeDocument/2006/relationships/tags" Target="../tags/tag563.xml"/><Relationship Id="rId1" Type="http://schemas.openxmlformats.org/officeDocument/2006/relationships/slideMaster" Target="../slideMasters/slideMaster95.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944.xml.rels><?xml version="1.0" encoding="UTF-8" standalone="yes"?>
<Relationships xmlns="http://schemas.openxmlformats.org/package/2006/relationships"><Relationship Id="rId5" Type="http://schemas.openxmlformats.org/officeDocument/2006/relationships/vmlDrawing" Target="../drawings/vmlDrawing331.vml"/><Relationship Id="rId4" Type="http://schemas.openxmlformats.org/officeDocument/2006/relationships/image" Target="../media/image6.emf"/><Relationship Id="rId3" Type="http://schemas.openxmlformats.org/officeDocument/2006/relationships/oleObject" Target="../embeddings/oleObject331.bin"/><Relationship Id="rId2" Type="http://schemas.openxmlformats.org/officeDocument/2006/relationships/tags" Target="../tags/tag564.xml"/><Relationship Id="rId1" Type="http://schemas.openxmlformats.org/officeDocument/2006/relationships/slideMaster" Target="../slideMasters/slideMaster95.xml"/></Relationships>
</file>

<file path=ppt/slideLayouts/_rels/slideLayout9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96.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6.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956.xml.rels><?xml version="1.0" encoding="UTF-8" standalone="yes"?>
<Relationships xmlns="http://schemas.openxmlformats.org/package/2006/relationships"><Relationship Id="rId6" Type="http://schemas.openxmlformats.org/officeDocument/2006/relationships/vmlDrawing" Target="../drawings/vmlDrawing333.vml"/><Relationship Id="rId5" Type="http://schemas.openxmlformats.org/officeDocument/2006/relationships/image" Target="../media/image28.jpeg"/><Relationship Id="rId4" Type="http://schemas.openxmlformats.org/officeDocument/2006/relationships/image" Target="../media/image27.emf"/><Relationship Id="rId3" Type="http://schemas.openxmlformats.org/officeDocument/2006/relationships/oleObject" Target="../embeddings/oleObject333.bin"/><Relationship Id="rId2" Type="http://schemas.openxmlformats.org/officeDocument/2006/relationships/tags" Target="../tags/tag567.xml"/><Relationship Id="rId1" Type="http://schemas.openxmlformats.org/officeDocument/2006/relationships/slideMaster" Target="../slideMasters/slideMaster96.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7.xml"/></Relationships>
</file>

<file path=ppt/slideLayouts/_rels/slideLayout9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7.xml"/></Relationships>
</file>

<file path=ppt/slideLayouts/_rels/slideLayout9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7.xml"/></Relationships>
</file>

<file path=ppt/slideLayouts/_rels/slideLayout9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7.xml"/></Relationships>
</file>

<file path=ppt/slideLayouts/_rels/slideLayout9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7.xml"/></Relationships>
</file>

<file path=ppt/slideLayouts/_rels/slideLayout9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97.xml"/></Relationships>
</file>

<file path=ppt/slideLayouts/_rels/slideLayout9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7.xml"/></Relationships>
</file>

<file path=ppt/slideLayouts/_rels/slideLayout9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7.xml"/></Relationships>
</file>

<file path=ppt/slideLayouts/_rels/slideLayout9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7.xml"/></Relationships>
</file>

<file path=ppt/slideLayouts/_rels/slideLayout9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7.xml"/></Relationships>
</file>

<file path=ppt/slideLayouts/_rels/slideLayout9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7.xml"/></Relationships>
</file>

<file path=ppt/slideLayouts/_rels/slideLayout9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9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7.xml"/></Relationships>
</file>

<file path=ppt/slideLayouts/_rels/slideLayout9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7.xml"/></Relationships>
</file>

<file path=ppt/slideLayouts/_rels/slideLayout9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8.jpeg"/><Relationship Id="rId1" Type="http://schemas.openxmlformats.org/officeDocument/2006/relationships/slideMaster" Target="../slideMasters/slideMaster97.xml"/></Relationships>
</file>

<file path=ppt/slideLayouts/_rels/slideLayout9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jpeg"/><Relationship Id="rId1" Type="http://schemas.openxmlformats.org/officeDocument/2006/relationships/slideMaster" Target="../slideMasters/slideMaster97.xml"/></Relationships>
</file>

<file path=ppt/slideLayouts/_rels/slideLayout9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0.png"/><Relationship Id="rId1" Type="http://schemas.openxmlformats.org/officeDocument/2006/relationships/slideMaster" Target="../slideMasters/slideMaster97.xml"/></Relationships>
</file>

<file path=ppt/slideLayouts/_rels/slideLayout9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1.png"/><Relationship Id="rId1" Type="http://schemas.openxmlformats.org/officeDocument/2006/relationships/slideMaster" Target="../slideMasters/slideMaster9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9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jpeg"/><Relationship Id="rId1" Type="http://schemas.openxmlformats.org/officeDocument/2006/relationships/slideMaster" Target="../slideMasters/slideMaster97.xml"/></Relationships>
</file>

<file path=ppt/slideLayouts/_rels/slideLayout9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jpeg"/><Relationship Id="rId1" Type="http://schemas.openxmlformats.org/officeDocument/2006/relationships/slideMaster" Target="../slideMasters/slideMaster97.xml"/></Relationships>
</file>

<file path=ppt/slideLayouts/_rels/slideLayout9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slideMaster" Target="../slideMasters/slideMaster97.xml"/></Relationships>
</file>

<file path=ppt/slideLayouts/_rels/slideLayout9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5.png"/><Relationship Id="rId1" Type="http://schemas.openxmlformats.org/officeDocument/2006/relationships/slideMaster" Target="../slideMasters/slideMaster97.xml"/></Relationships>
</file>

<file path=ppt/slideLayouts/_rels/slideLayout9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9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1907"/>
          <a:ext cx="2116" cy="1905"/>
        </p:xfrm>
        <a:graphic>
          <a:graphicData uri="http://schemas.openxmlformats.org/presentationml/2006/ole">
            <mc:AlternateContent xmlns:mc="http://schemas.openxmlformats.org/markup-compatibility/2006">
              <mc:Choice xmlns:v="urn:schemas-microsoft-com:vml" Requires="v">
                <p:oleObj spid="_x0000_s13539"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907"/>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6002" y="2057399"/>
            <a:ext cx="5330825"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2002" y="1085370"/>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0" y="2057399"/>
            <a:ext cx="3554412"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6" y="2057399"/>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7" y="2057400"/>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2002" y="1085370"/>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2002" y="1085370"/>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3"/>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6" rIns="91411" bIns="45706"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7" name="Text Placeholder 7"/>
          <p:cNvSpPr>
            <a:spLocks noGrp="1"/>
          </p:cNvSpPr>
          <p:nvPr>
            <p:ph type="body" sz="quarter" idx="13" hasCustomPrompt="1"/>
          </p:nvPr>
        </p:nvSpPr>
        <p:spPr>
          <a:xfrm>
            <a:off x="762002" y="1085370"/>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Retângulo 8"/>
          <p:cNvSpPr/>
          <p:nvPr userDrawn="1"/>
        </p:nvSpPr>
        <p:spPr>
          <a:xfrm>
            <a:off x="4661498"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J</a:t>
            </a:r>
            <a:endParaRPr lang="pt-BR" sz="1200" b="1" dirty="0">
              <a:solidFill>
                <a:schemeClr val="tx1"/>
              </a:solidFill>
            </a:endParaRPr>
          </a:p>
        </p:txBody>
      </p:sp>
      <p:sp>
        <p:nvSpPr>
          <p:cNvPr id="10" name="Retângulo 9"/>
          <p:cNvSpPr/>
          <p:nvPr userDrawn="1"/>
        </p:nvSpPr>
        <p:spPr>
          <a:xfrm>
            <a:off x="5048490"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F</a:t>
            </a:r>
            <a:endParaRPr lang="pt-BR" sz="1200" b="1" dirty="0">
              <a:solidFill>
                <a:schemeClr val="tx1"/>
              </a:solidFill>
            </a:endParaRPr>
          </a:p>
        </p:txBody>
      </p:sp>
      <p:sp>
        <p:nvSpPr>
          <p:cNvPr id="11" name="Retângulo 10"/>
          <p:cNvSpPr/>
          <p:nvPr userDrawn="1"/>
        </p:nvSpPr>
        <p:spPr>
          <a:xfrm>
            <a:off x="5435482"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M</a:t>
            </a:r>
            <a:endParaRPr lang="pt-BR" sz="1200" b="1" dirty="0">
              <a:solidFill>
                <a:schemeClr val="tx1"/>
              </a:solidFill>
            </a:endParaRPr>
          </a:p>
        </p:txBody>
      </p:sp>
      <p:sp>
        <p:nvSpPr>
          <p:cNvPr id="12" name="Retângulo 11"/>
          <p:cNvSpPr/>
          <p:nvPr userDrawn="1"/>
        </p:nvSpPr>
        <p:spPr>
          <a:xfrm>
            <a:off x="5822474"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A</a:t>
            </a:r>
            <a:endParaRPr lang="pt-BR" sz="1200" b="1" dirty="0">
              <a:solidFill>
                <a:schemeClr val="tx1"/>
              </a:solidFill>
            </a:endParaRPr>
          </a:p>
        </p:txBody>
      </p:sp>
      <p:sp>
        <p:nvSpPr>
          <p:cNvPr id="13" name="Retângulo 12"/>
          <p:cNvSpPr/>
          <p:nvPr userDrawn="1"/>
        </p:nvSpPr>
        <p:spPr>
          <a:xfrm>
            <a:off x="6209466"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M</a:t>
            </a:r>
            <a:endParaRPr lang="pt-BR" sz="1200" b="1" dirty="0">
              <a:solidFill>
                <a:schemeClr val="tx1"/>
              </a:solidFill>
            </a:endParaRPr>
          </a:p>
        </p:txBody>
      </p:sp>
      <p:sp>
        <p:nvSpPr>
          <p:cNvPr id="14" name="Retângulo 13"/>
          <p:cNvSpPr/>
          <p:nvPr userDrawn="1"/>
        </p:nvSpPr>
        <p:spPr>
          <a:xfrm>
            <a:off x="6596458"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J</a:t>
            </a:r>
            <a:endParaRPr lang="pt-BR" sz="1200" b="1" dirty="0">
              <a:solidFill>
                <a:schemeClr val="tx1"/>
              </a:solidFill>
            </a:endParaRPr>
          </a:p>
        </p:txBody>
      </p:sp>
      <p:sp>
        <p:nvSpPr>
          <p:cNvPr id="15" name="Retângulo 14"/>
          <p:cNvSpPr/>
          <p:nvPr userDrawn="1"/>
        </p:nvSpPr>
        <p:spPr>
          <a:xfrm>
            <a:off x="6983450"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J</a:t>
            </a:r>
            <a:endParaRPr lang="pt-BR" sz="1200" b="1" dirty="0">
              <a:solidFill>
                <a:schemeClr val="tx1"/>
              </a:solidFill>
            </a:endParaRPr>
          </a:p>
        </p:txBody>
      </p:sp>
      <p:sp>
        <p:nvSpPr>
          <p:cNvPr id="16" name="Retângulo 15"/>
          <p:cNvSpPr/>
          <p:nvPr userDrawn="1"/>
        </p:nvSpPr>
        <p:spPr>
          <a:xfrm>
            <a:off x="7370442"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A</a:t>
            </a:r>
            <a:endParaRPr lang="pt-BR" sz="1200" b="1" dirty="0">
              <a:solidFill>
                <a:schemeClr val="tx1"/>
              </a:solidFill>
            </a:endParaRPr>
          </a:p>
        </p:txBody>
      </p:sp>
      <p:sp>
        <p:nvSpPr>
          <p:cNvPr id="17" name="Retângulo 16"/>
          <p:cNvSpPr/>
          <p:nvPr userDrawn="1"/>
        </p:nvSpPr>
        <p:spPr>
          <a:xfrm>
            <a:off x="7757434"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S</a:t>
            </a:r>
            <a:endParaRPr lang="pt-BR" sz="1200" b="1" dirty="0">
              <a:solidFill>
                <a:schemeClr val="tx1"/>
              </a:solidFill>
            </a:endParaRPr>
          </a:p>
        </p:txBody>
      </p:sp>
      <p:sp>
        <p:nvSpPr>
          <p:cNvPr id="18" name="Retângulo 17"/>
          <p:cNvSpPr/>
          <p:nvPr userDrawn="1"/>
        </p:nvSpPr>
        <p:spPr>
          <a:xfrm>
            <a:off x="8144426"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O</a:t>
            </a:r>
            <a:endParaRPr lang="pt-BR" sz="1200" b="1" dirty="0">
              <a:solidFill>
                <a:schemeClr val="tx1"/>
              </a:solidFill>
            </a:endParaRPr>
          </a:p>
        </p:txBody>
      </p:sp>
      <p:sp>
        <p:nvSpPr>
          <p:cNvPr id="19" name="Retângulo 18"/>
          <p:cNvSpPr/>
          <p:nvPr userDrawn="1"/>
        </p:nvSpPr>
        <p:spPr>
          <a:xfrm>
            <a:off x="8531418"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N</a:t>
            </a:r>
            <a:endParaRPr lang="pt-BR" sz="1200" b="1" dirty="0">
              <a:solidFill>
                <a:schemeClr val="tx1"/>
              </a:solidFill>
            </a:endParaRPr>
          </a:p>
        </p:txBody>
      </p:sp>
      <p:sp>
        <p:nvSpPr>
          <p:cNvPr id="20" name="Retângulo 19"/>
          <p:cNvSpPr/>
          <p:nvPr userDrawn="1"/>
        </p:nvSpPr>
        <p:spPr>
          <a:xfrm>
            <a:off x="8918403"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D</a:t>
            </a:r>
            <a:endParaRPr lang="pt-BR" sz="1200" b="1" dirty="0">
              <a:solidFill>
                <a:schemeClr val="tx1"/>
              </a:solidFill>
            </a:endParaRPr>
          </a:p>
        </p:txBody>
      </p:sp>
      <p:cxnSp>
        <p:nvCxnSpPr>
          <p:cNvPr id="21" name="Conector reto 20"/>
          <p:cNvCxnSpPr/>
          <p:nvPr userDrawn="1"/>
        </p:nvCxnSpPr>
        <p:spPr>
          <a:xfrm>
            <a:off x="5777482" y="3595142"/>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Retângulo 26"/>
          <p:cNvSpPr/>
          <p:nvPr userDrawn="1"/>
        </p:nvSpPr>
        <p:spPr>
          <a:xfrm>
            <a:off x="775251" y="3292479"/>
            <a:ext cx="2340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r>
              <a:rPr lang="pt-BR" sz="1200" b="1" dirty="0">
                <a:solidFill>
                  <a:schemeClr val="tx1"/>
                </a:solidFill>
              </a:rPr>
              <a:t>Milestones</a:t>
            </a:r>
            <a:endParaRPr lang="pt-BR" sz="1200" b="1" dirty="0">
              <a:solidFill>
                <a:schemeClr val="tx1"/>
              </a:solidFill>
            </a:endParaRPr>
          </a:p>
        </p:txBody>
      </p:sp>
      <p:sp>
        <p:nvSpPr>
          <p:cNvPr id="35" name="Retângulo 34"/>
          <p:cNvSpPr/>
          <p:nvPr userDrawn="1"/>
        </p:nvSpPr>
        <p:spPr>
          <a:xfrm>
            <a:off x="3173428" y="3292479"/>
            <a:ext cx="1440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r>
              <a:rPr lang="pt-BR" sz="1200" b="1" dirty="0">
                <a:solidFill>
                  <a:schemeClr val="tx1"/>
                </a:solidFill>
              </a:rPr>
              <a:t>Responsável</a:t>
            </a:r>
            <a:endParaRPr lang="pt-BR" sz="1200" b="1" dirty="0">
              <a:solidFill>
                <a:schemeClr val="tx1"/>
              </a:solidFill>
            </a:endParaRPr>
          </a:p>
        </p:txBody>
      </p:sp>
      <p:sp>
        <p:nvSpPr>
          <p:cNvPr id="8" name="Retângulo 7"/>
          <p:cNvSpPr/>
          <p:nvPr userDrawn="1"/>
        </p:nvSpPr>
        <p:spPr>
          <a:xfrm>
            <a:off x="775251" y="3622219"/>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36" name="Retângulo 35"/>
          <p:cNvSpPr/>
          <p:nvPr userDrawn="1"/>
        </p:nvSpPr>
        <p:spPr>
          <a:xfrm>
            <a:off x="3173428" y="3622219"/>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56" name="Retângulo 55"/>
          <p:cNvSpPr/>
          <p:nvPr userDrawn="1"/>
        </p:nvSpPr>
        <p:spPr>
          <a:xfrm>
            <a:off x="775251" y="3944826"/>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57" name="Retângulo 56"/>
          <p:cNvSpPr/>
          <p:nvPr userDrawn="1"/>
        </p:nvSpPr>
        <p:spPr>
          <a:xfrm>
            <a:off x="3173428" y="3944826"/>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59" name="Retângulo 58"/>
          <p:cNvSpPr/>
          <p:nvPr userDrawn="1"/>
        </p:nvSpPr>
        <p:spPr>
          <a:xfrm>
            <a:off x="775251" y="4267433"/>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0" name="Retângulo 59"/>
          <p:cNvSpPr/>
          <p:nvPr userDrawn="1"/>
        </p:nvSpPr>
        <p:spPr>
          <a:xfrm>
            <a:off x="3173428" y="4267433"/>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2" name="Retângulo 61"/>
          <p:cNvSpPr/>
          <p:nvPr userDrawn="1"/>
        </p:nvSpPr>
        <p:spPr>
          <a:xfrm>
            <a:off x="775251" y="4590040"/>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3" name="Retângulo 62"/>
          <p:cNvSpPr/>
          <p:nvPr userDrawn="1"/>
        </p:nvSpPr>
        <p:spPr>
          <a:xfrm>
            <a:off x="3173428" y="4590040"/>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5" name="Retângulo 64"/>
          <p:cNvSpPr/>
          <p:nvPr userDrawn="1"/>
        </p:nvSpPr>
        <p:spPr>
          <a:xfrm>
            <a:off x="775251" y="4912647"/>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6" name="Retângulo 65"/>
          <p:cNvSpPr/>
          <p:nvPr userDrawn="1"/>
        </p:nvSpPr>
        <p:spPr>
          <a:xfrm>
            <a:off x="3173428" y="4912647"/>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8" name="Retângulo 67"/>
          <p:cNvSpPr/>
          <p:nvPr userDrawn="1"/>
        </p:nvSpPr>
        <p:spPr>
          <a:xfrm>
            <a:off x="775251" y="5235254"/>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9" name="Retângulo 68"/>
          <p:cNvSpPr/>
          <p:nvPr userDrawn="1"/>
        </p:nvSpPr>
        <p:spPr>
          <a:xfrm>
            <a:off x="3173428" y="5235254"/>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1" name="Retângulo 70"/>
          <p:cNvSpPr/>
          <p:nvPr userDrawn="1"/>
        </p:nvSpPr>
        <p:spPr>
          <a:xfrm>
            <a:off x="775251" y="5557861"/>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2" name="Retângulo 71"/>
          <p:cNvSpPr/>
          <p:nvPr userDrawn="1"/>
        </p:nvSpPr>
        <p:spPr>
          <a:xfrm>
            <a:off x="3173428" y="5557861"/>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4" name="Retângulo 73"/>
          <p:cNvSpPr/>
          <p:nvPr userDrawn="1"/>
        </p:nvSpPr>
        <p:spPr>
          <a:xfrm>
            <a:off x="775251" y="5880468"/>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5" name="Retângulo 74"/>
          <p:cNvSpPr/>
          <p:nvPr userDrawn="1"/>
        </p:nvSpPr>
        <p:spPr>
          <a:xfrm>
            <a:off x="3173428" y="5880468"/>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7" name="Retângulo 76"/>
          <p:cNvSpPr/>
          <p:nvPr userDrawn="1"/>
        </p:nvSpPr>
        <p:spPr>
          <a:xfrm>
            <a:off x="775251" y="6203075"/>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8" name="Retângulo 77"/>
          <p:cNvSpPr/>
          <p:nvPr userDrawn="1"/>
        </p:nvSpPr>
        <p:spPr>
          <a:xfrm>
            <a:off x="3173428" y="6203075"/>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80" name="Retângulo 79"/>
          <p:cNvSpPr/>
          <p:nvPr userDrawn="1"/>
        </p:nvSpPr>
        <p:spPr>
          <a:xfrm>
            <a:off x="775251" y="6525682"/>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81" name="Retângulo 80"/>
          <p:cNvSpPr/>
          <p:nvPr userDrawn="1"/>
        </p:nvSpPr>
        <p:spPr>
          <a:xfrm>
            <a:off x="3173428" y="6525682"/>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85" name="Conector reto 84"/>
          <p:cNvCxnSpPr/>
          <p:nvPr userDrawn="1"/>
        </p:nvCxnSpPr>
        <p:spPr>
          <a:xfrm>
            <a:off x="6938458" y="3595142"/>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Conector reto 85"/>
          <p:cNvCxnSpPr/>
          <p:nvPr userDrawn="1"/>
        </p:nvCxnSpPr>
        <p:spPr>
          <a:xfrm>
            <a:off x="8099434" y="3595142"/>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7" name="Conector reto 86"/>
          <p:cNvCxnSpPr/>
          <p:nvPr userDrawn="1"/>
        </p:nvCxnSpPr>
        <p:spPr>
          <a:xfrm>
            <a:off x="9260403" y="3595142"/>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Conector reto 88"/>
          <p:cNvCxnSpPr/>
          <p:nvPr userDrawn="1"/>
        </p:nvCxnSpPr>
        <p:spPr>
          <a:xfrm>
            <a:off x="762002" y="3233529"/>
            <a:ext cx="8496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0" name="CaixaDeTexto 89"/>
          <p:cNvSpPr txBox="1"/>
          <p:nvPr userDrawn="1"/>
        </p:nvSpPr>
        <p:spPr>
          <a:xfrm>
            <a:off x="762001" y="2981737"/>
            <a:ext cx="8496000" cy="215444"/>
          </a:xfrm>
          <a:prstGeom prst="rect">
            <a:avLst/>
          </a:prstGeom>
          <a:noFill/>
        </p:spPr>
        <p:txBody>
          <a:bodyPr wrap="square" lIns="0" tIns="0" rIns="0" bIns="0" rtlCol="0">
            <a:spAutoFit/>
          </a:bodyPr>
          <a:lstStyle/>
          <a:p>
            <a:r>
              <a:rPr lang="pt-BR" sz="1400" b="1" dirty="0">
                <a:solidFill>
                  <a:schemeClr val="accent1"/>
                </a:solidFill>
              </a:rPr>
              <a:t>Tempo:</a:t>
            </a:r>
            <a:endParaRPr lang="pt-BR" sz="1400" b="1" dirty="0">
              <a:solidFill>
                <a:schemeClr val="accent1"/>
              </a:solidFill>
            </a:endParaRPr>
          </a:p>
        </p:txBody>
      </p:sp>
      <p:cxnSp>
        <p:nvCxnSpPr>
          <p:cNvPr id="91" name="Conector reto 90"/>
          <p:cNvCxnSpPr/>
          <p:nvPr userDrawn="1"/>
        </p:nvCxnSpPr>
        <p:spPr>
          <a:xfrm>
            <a:off x="762001"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CaixaDeTexto 91"/>
          <p:cNvSpPr txBox="1"/>
          <p:nvPr userDrawn="1"/>
        </p:nvSpPr>
        <p:spPr>
          <a:xfrm>
            <a:off x="762001" y="1448153"/>
            <a:ext cx="3240000" cy="215444"/>
          </a:xfrm>
          <a:prstGeom prst="rect">
            <a:avLst/>
          </a:prstGeom>
          <a:noFill/>
        </p:spPr>
        <p:txBody>
          <a:bodyPr wrap="square" lIns="0" tIns="0" rIns="0" bIns="0" rtlCol="0">
            <a:spAutoFit/>
          </a:bodyPr>
          <a:lstStyle/>
          <a:p>
            <a:r>
              <a:rPr lang="pt-BR" sz="1400" b="1" dirty="0">
                <a:solidFill>
                  <a:schemeClr val="accent1"/>
                </a:solidFill>
              </a:rPr>
              <a:t>Escopo:</a:t>
            </a:r>
            <a:endParaRPr lang="pt-BR" sz="1400" b="1" dirty="0">
              <a:solidFill>
                <a:schemeClr val="accent1"/>
              </a:solidFill>
            </a:endParaRPr>
          </a:p>
        </p:txBody>
      </p:sp>
      <p:sp>
        <p:nvSpPr>
          <p:cNvPr id="93" name="Retângulo 92"/>
          <p:cNvSpPr/>
          <p:nvPr userDrawn="1"/>
        </p:nvSpPr>
        <p:spPr>
          <a:xfrm>
            <a:off x="775251" y="1736444"/>
            <a:ext cx="3240000" cy="1184182"/>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94" name="Conector reto 93"/>
          <p:cNvCxnSpPr/>
          <p:nvPr userDrawn="1"/>
        </p:nvCxnSpPr>
        <p:spPr>
          <a:xfrm>
            <a:off x="9320976" y="3233529"/>
            <a:ext cx="252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5" name="CaixaDeTexto 94"/>
          <p:cNvSpPr txBox="1"/>
          <p:nvPr userDrawn="1"/>
        </p:nvSpPr>
        <p:spPr>
          <a:xfrm>
            <a:off x="9320976" y="2981737"/>
            <a:ext cx="2520000" cy="215444"/>
          </a:xfrm>
          <a:prstGeom prst="rect">
            <a:avLst/>
          </a:prstGeom>
          <a:noFill/>
        </p:spPr>
        <p:txBody>
          <a:bodyPr wrap="square" lIns="0" tIns="0" rIns="0" bIns="0" rtlCol="0">
            <a:spAutoFit/>
          </a:bodyPr>
          <a:lstStyle/>
          <a:p>
            <a:r>
              <a:rPr lang="pt-BR" sz="1400" b="1" dirty="0">
                <a:solidFill>
                  <a:schemeClr val="accent1"/>
                </a:solidFill>
              </a:rPr>
              <a:t>Ganho Estimado:</a:t>
            </a:r>
            <a:endParaRPr lang="pt-BR" sz="1400" b="1" dirty="0">
              <a:solidFill>
                <a:schemeClr val="accent1"/>
              </a:solidFill>
            </a:endParaRPr>
          </a:p>
        </p:txBody>
      </p:sp>
      <p:sp>
        <p:nvSpPr>
          <p:cNvPr id="96" name="Retângulo 95"/>
          <p:cNvSpPr/>
          <p:nvPr userDrawn="1"/>
        </p:nvSpPr>
        <p:spPr>
          <a:xfrm>
            <a:off x="9334226" y="3273338"/>
            <a:ext cx="2520000" cy="3525804"/>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97" name="Conector reto 96"/>
          <p:cNvCxnSpPr/>
          <p:nvPr userDrawn="1"/>
        </p:nvCxnSpPr>
        <p:spPr>
          <a:xfrm>
            <a:off x="4049348"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8" name="CaixaDeTexto 97"/>
          <p:cNvSpPr txBox="1"/>
          <p:nvPr userDrawn="1"/>
        </p:nvSpPr>
        <p:spPr>
          <a:xfrm>
            <a:off x="4049348" y="1448153"/>
            <a:ext cx="3240000" cy="215444"/>
          </a:xfrm>
          <a:prstGeom prst="rect">
            <a:avLst/>
          </a:prstGeom>
          <a:noFill/>
        </p:spPr>
        <p:txBody>
          <a:bodyPr wrap="square" lIns="0" tIns="0" rIns="0" bIns="0" rtlCol="0">
            <a:spAutoFit/>
          </a:bodyPr>
          <a:lstStyle/>
          <a:p>
            <a:r>
              <a:rPr lang="pt-BR" sz="1400" b="1" dirty="0">
                <a:solidFill>
                  <a:schemeClr val="accent1"/>
                </a:solidFill>
              </a:rPr>
              <a:t>Riscos:</a:t>
            </a:r>
            <a:endParaRPr lang="pt-BR" sz="1400" b="1" dirty="0">
              <a:solidFill>
                <a:schemeClr val="accent1"/>
              </a:solidFill>
            </a:endParaRPr>
          </a:p>
        </p:txBody>
      </p:sp>
      <p:sp>
        <p:nvSpPr>
          <p:cNvPr id="99" name="Retângulo 98"/>
          <p:cNvSpPr/>
          <p:nvPr userDrawn="1"/>
        </p:nvSpPr>
        <p:spPr>
          <a:xfrm>
            <a:off x="4062598" y="1736444"/>
            <a:ext cx="3240000" cy="1184182"/>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100" name="Conector reto 99"/>
          <p:cNvCxnSpPr/>
          <p:nvPr userDrawn="1"/>
        </p:nvCxnSpPr>
        <p:spPr>
          <a:xfrm>
            <a:off x="7349143"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1" name="CaixaDeTexto 100"/>
          <p:cNvSpPr txBox="1"/>
          <p:nvPr userDrawn="1"/>
        </p:nvSpPr>
        <p:spPr>
          <a:xfrm>
            <a:off x="7349143" y="1448153"/>
            <a:ext cx="3240000" cy="215444"/>
          </a:xfrm>
          <a:prstGeom prst="rect">
            <a:avLst/>
          </a:prstGeom>
          <a:noFill/>
        </p:spPr>
        <p:txBody>
          <a:bodyPr wrap="square" lIns="0" tIns="0" rIns="0" bIns="0" rtlCol="0">
            <a:spAutoFit/>
          </a:bodyPr>
          <a:lstStyle/>
          <a:p>
            <a:r>
              <a:rPr lang="pt-BR" sz="1400" b="1" dirty="0">
                <a:solidFill>
                  <a:schemeClr val="accent1"/>
                </a:solidFill>
              </a:rPr>
              <a:t>Investimento:</a:t>
            </a:r>
            <a:endParaRPr lang="pt-BR" sz="1400" b="1" dirty="0">
              <a:solidFill>
                <a:schemeClr val="accent1"/>
              </a:solidFill>
            </a:endParaRPr>
          </a:p>
        </p:txBody>
      </p:sp>
      <p:sp>
        <p:nvSpPr>
          <p:cNvPr id="102" name="Retângulo 101"/>
          <p:cNvSpPr/>
          <p:nvPr userDrawn="1"/>
        </p:nvSpPr>
        <p:spPr>
          <a:xfrm>
            <a:off x="7362393" y="1736444"/>
            <a:ext cx="3240000" cy="1184182"/>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103" name="Conector reto 102"/>
          <p:cNvCxnSpPr/>
          <p:nvPr userDrawn="1"/>
        </p:nvCxnSpPr>
        <p:spPr>
          <a:xfrm>
            <a:off x="10635399" y="1699945"/>
            <a:ext cx="1224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4" name="CaixaDeTexto 103"/>
          <p:cNvSpPr txBox="1"/>
          <p:nvPr userDrawn="1"/>
        </p:nvSpPr>
        <p:spPr>
          <a:xfrm>
            <a:off x="10635399" y="1448153"/>
            <a:ext cx="1224000" cy="215444"/>
          </a:xfrm>
          <a:prstGeom prst="rect">
            <a:avLst/>
          </a:prstGeom>
          <a:noFill/>
        </p:spPr>
        <p:txBody>
          <a:bodyPr wrap="square" lIns="0" tIns="0" rIns="0" bIns="0" rtlCol="0">
            <a:spAutoFit/>
          </a:bodyPr>
          <a:lstStyle/>
          <a:p>
            <a:r>
              <a:rPr lang="pt-BR" sz="1400" b="1" dirty="0">
                <a:solidFill>
                  <a:schemeClr val="accent1"/>
                </a:solidFill>
              </a:rPr>
              <a:t>Dificuldade</a:t>
            </a:r>
            <a:endParaRPr lang="pt-BR" sz="1400" b="1" dirty="0">
              <a:solidFill>
                <a:schemeClr val="accent1"/>
              </a:solidFill>
            </a:endParaRPr>
          </a:p>
        </p:txBody>
      </p:sp>
      <p:sp>
        <p:nvSpPr>
          <p:cNvPr id="105" name="Retângulo 104"/>
          <p:cNvSpPr/>
          <p:nvPr userDrawn="1"/>
        </p:nvSpPr>
        <p:spPr>
          <a:xfrm>
            <a:off x="10635399" y="1736443"/>
            <a:ext cx="1224000" cy="396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110" name="Conector reto 109"/>
          <p:cNvCxnSpPr/>
          <p:nvPr userDrawn="1"/>
        </p:nvCxnSpPr>
        <p:spPr>
          <a:xfrm>
            <a:off x="10635399" y="2486406"/>
            <a:ext cx="1224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1" name="CaixaDeTexto 110"/>
          <p:cNvSpPr txBox="1"/>
          <p:nvPr userDrawn="1"/>
        </p:nvSpPr>
        <p:spPr>
          <a:xfrm>
            <a:off x="10635399" y="2234614"/>
            <a:ext cx="1224000" cy="215444"/>
          </a:xfrm>
          <a:prstGeom prst="rect">
            <a:avLst/>
          </a:prstGeom>
          <a:noFill/>
        </p:spPr>
        <p:txBody>
          <a:bodyPr wrap="square" lIns="0" tIns="0" rIns="0" bIns="0" rtlCol="0">
            <a:spAutoFit/>
          </a:bodyPr>
          <a:lstStyle/>
          <a:p>
            <a:r>
              <a:rPr lang="pt-BR" sz="1400" b="1" dirty="0">
                <a:solidFill>
                  <a:schemeClr val="accent1"/>
                </a:solidFill>
              </a:rPr>
              <a:t>Complexidade</a:t>
            </a:r>
            <a:endParaRPr lang="pt-BR" sz="1400" b="1" dirty="0">
              <a:solidFill>
                <a:schemeClr val="accent1"/>
              </a:solidFill>
            </a:endParaRPr>
          </a:p>
        </p:txBody>
      </p:sp>
      <p:sp>
        <p:nvSpPr>
          <p:cNvPr id="112" name="Retângulo 111"/>
          <p:cNvSpPr/>
          <p:nvPr userDrawn="1"/>
        </p:nvSpPr>
        <p:spPr>
          <a:xfrm>
            <a:off x="10635399" y="2524626"/>
            <a:ext cx="1224000" cy="396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omente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7" name="Text Placeholder 7"/>
          <p:cNvSpPr>
            <a:spLocks noGrp="1"/>
          </p:cNvSpPr>
          <p:nvPr>
            <p:ph type="body" sz="quarter" idx="13" hasCustomPrompt="1"/>
          </p:nvPr>
        </p:nvSpPr>
        <p:spPr>
          <a:xfrm>
            <a:off x="762002" y="1085370"/>
            <a:ext cx="8375651" cy="276999"/>
          </a:xfrm>
        </p:spPr>
        <p:txBody>
          <a:bodyPr rIns="0">
            <a:noAutofit/>
          </a:bodyPr>
          <a:lstStyle>
            <a:lvl1pPr>
              <a:defRPr sz="1800"/>
            </a:lvl1pPr>
          </a:lstStyle>
          <a:p>
            <a:pPr lvl="0"/>
            <a:r>
              <a:rPr lang="en-GB" dirty="0"/>
              <a:t>Click to edit Master subtitle style if required</a:t>
            </a:r>
            <a:endParaRPr lang="en-US" dirty="0"/>
          </a:p>
        </p:txBody>
      </p:sp>
      <p:cxnSp>
        <p:nvCxnSpPr>
          <p:cNvPr id="91" name="Conector reto 90"/>
          <p:cNvCxnSpPr/>
          <p:nvPr userDrawn="1"/>
        </p:nvCxnSpPr>
        <p:spPr>
          <a:xfrm>
            <a:off x="762001" y="2230033"/>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CaixaDeTexto 91"/>
          <p:cNvSpPr txBox="1"/>
          <p:nvPr userDrawn="1"/>
        </p:nvSpPr>
        <p:spPr>
          <a:xfrm>
            <a:off x="762001" y="1978241"/>
            <a:ext cx="5040000" cy="215444"/>
          </a:xfrm>
          <a:prstGeom prst="rect">
            <a:avLst/>
          </a:prstGeom>
          <a:noFill/>
        </p:spPr>
        <p:txBody>
          <a:bodyPr wrap="square" lIns="0" tIns="0" rIns="0" bIns="0" rtlCol="0">
            <a:spAutoFit/>
          </a:bodyPr>
          <a:lstStyle/>
          <a:p>
            <a:r>
              <a:rPr lang="pt-BR" sz="1400" b="1" dirty="0">
                <a:solidFill>
                  <a:schemeClr val="accent1"/>
                </a:solidFill>
              </a:rPr>
              <a:t>Atividades Mês Anterior:</a:t>
            </a:r>
            <a:endParaRPr lang="pt-BR" sz="1400" b="1" dirty="0">
              <a:solidFill>
                <a:schemeClr val="accent1"/>
              </a:solidFill>
            </a:endParaRPr>
          </a:p>
        </p:txBody>
      </p:sp>
      <p:sp>
        <p:nvSpPr>
          <p:cNvPr id="93" name="Retângulo 92"/>
          <p:cNvSpPr/>
          <p:nvPr userDrawn="1"/>
        </p:nvSpPr>
        <p:spPr>
          <a:xfrm>
            <a:off x="775251" y="2266532"/>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97" name="Conector reto 96"/>
          <p:cNvCxnSpPr/>
          <p:nvPr userDrawn="1"/>
        </p:nvCxnSpPr>
        <p:spPr>
          <a:xfrm>
            <a:off x="5984165" y="2230033"/>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8" name="CaixaDeTexto 97"/>
          <p:cNvSpPr txBox="1"/>
          <p:nvPr userDrawn="1"/>
        </p:nvSpPr>
        <p:spPr>
          <a:xfrm>
            <a:off x="5984165" y="1978241"/>
            <a:ext cx="5040000" cy="215444"/>
          </a:xfrm>
          <a:prstGeom prst="rect">
            <a:avLst/>
          </a:prstGeom>
          <a:noFill/>
        </p:spPr>
        <p:txBody>
          <a:bodyPr wrap="square" lIns="0" tIns="0" rIns="0" bIns="0" rtlCol="0">
            <a:spAutoFit/>
          </a:bodyPr>
          <a:lstStyle/>
          <a:p>
            <a:r>
              <a:rPr lang="pt-BR" sz="1400" b="1" dirty="0">
                <a:solidFill>
                  <a:schemeClr val="accent1"/>
                </a:solidFill>
              </a:rPr>
              <a:t>Atividades Mês Atual:</a:t>
            </a:r>
            <a:endParaRPr lang="pt-BR" sz="1400" b="1" dirty="0">
              <a:solidFill>
                <a:schemeClr val="accent1"/>
              </a:solidFill>
            </a:endParaRPr>
          </a:p>
        </p:txBody>
      </p:sp>
      <p:sp>
        <p:nvSpPr>
          <p:cNvPr id="99" name="Retângulo 98"/>
          <p:cNvSpPr/>
          <p:nvPr userDrawn="1"/>
        </p:nvSpPr>
        <p:spPr>
          <a:xfrm>
            <a:off x="5997415" y="2266532"/>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64" name="Conector reto 63"/>
          <p:cNvCxnSpPr/>
          <p:nvPr userDrawn="1"/>
        </p:nvCxnSpPr>
        <p:spPr>
          <a:xfrm>
            <a:off x="762001" y="4638741"/>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7" name="CaixaDeTexto 66"/>
          <p:cNvSpPr txBox="1"/>
          <p:nvPr userDrawn="1"/>
        </p:nvSpPr>
        <p:spPr>
          <a:xfrm>
            <a:off x="762001" y="4386949"/>
            <a:ext cx="5040000" cy="215444"/>
          </a:xfrm>
          <a:prstGeom prst="rect">
            <a:avLst/>
          </a:prstGeom>
          <a:noFill/>
        </p:spPr>
        <p:txBody>
          <a:bodyPr wrap="square" lIns="0" tIns="0" rIns="0" bIns="0" rtlCol="0">
            <a:spAutoFit/>
          </a:bodyPr>
          <a:lstStyle/>
          <a:p>
            <a:r>
              <a:rPr lang="pt-BR" sz="1400" b="1" dirty="0">
                <a:solidFill>
                  <a:schemeClr val="accent1"/>
                </a:solidFill>
              </a:rPr>
              <a:t>Riscos &amp; Questões:</a:t>
            </a:r>
            <a:endParaRPr lang="pt-BR" sz="1400" b="1" dirty="0">
              <a:solidFill>
                <a:schemeClr val="accent1"/>
              </a:solidFill>
            </a:endParaRPr>
          </a:p>
        </p:txBody>
      </p:sp>
      <p:sp>
        <p:nvSpPr>
          <p:cNvPr id="70" name="Retângulo 69"/>
          <p:cNvSpPr/>
          <p:nvPr userDrawn="1"/>
        </p:nvSpPr>
        <p:spPr>
          <a:xfrm>
            <a:off x="775251" y="4675240"/>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73" name="Conector reto 72"/>
          <p:cNvCxnSpPr/>
          <p:nvPr userDrawn="1"/>
        </p:nvCxnSpPr>
        <p:spPr>
          <a:xfrm>
            <a:off x="5984165" y="4638741"/>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6" name="CaixaDeTexto 75"/>
          <p:cNvSpPr txBox="1"/>
          <p:nvPr userDrawn="1"/>
        </p:nvSpPr>
        <p:spPr>
          <a:xfrm>
            <a:off x="5984165" y="4386949"/>
            <a:ext cx="5040000" cy="215444"/>
          </a:xfrm>
          <a:prstGeom prst="rect">
            <a:avLst/>
          </a:prstGeom>
          <a:noFill/>
        </p:spPr>
        <p:txBody>
          <a:bodyPr wrap="square" lIns="0" tIns="0" rIns="0" bIns="0" rtlCol="0">
            <a:spAutoFit/>
          </a:bodyPr>
          <a:lstStyle/>
          <a:p>
            <a:r>
              <a:rPr lang="pt-BR" sz="1400" b="1" dirty="0">
                <a:solidFill>
                  <a:schemeClr val="accent1"/>
                </a:solidFill>
              </a:rPr>
              <a:t>Decisões:</a:t>
            </a:r>
            <a:endParaRPr lang="pt-BR" sz="1400" b="1" dirty="0">
              <a:solidFill>
                <a:schemeClr val="accent1"/>
              </a:solidFill>
            </a:endParaRPr>
          </a:p>
        </p:txBody>
      </p:sp>
      <p:sp>
        <p:nvSpPr>
          <p:cNvPr id="79" name="Retângulo 78"/>
          <p:cNvSpPr/>
          <p:nvPr userDrawn="1"/>
        </p:nvSpPr>
        <p:spPr>
          <a:xfrm>
            <a:off x="5997415" y="4675240"/>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107"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8" y="1588"/>
                        <a:ext cx="1588" cy="1588"/>
                      </a:xfrm>
                      <a:prstGeom prst="rect">
                        <a:avLst/>
                      </a:prstGeom>
                    </p:spPr>
                  </p:pic>
                </p:oleObj>
              </mc:Fallback>
            </mc:AlternateContent>
          </a:graphicData>
        </a:graphic>
      </p:graphicFrame>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1907"/>
          <a:ext cx="2116" cy="1905"/>
        </p:xfrm>
        <a:graphic>
          <a:graphicData uri="http://schemas.openxmlformats.org/presentationml/2006/ole">
            <mc:AlternateContent xmlns:mc="http://schemas.openxmlformats.org/markup-compatibility/2006">
              <mc:Choice xmlns:v="urn:schemas-microsoft-com:vml" Requires="v">
                <p:oleObj spid="_x0000_s142563"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907"/>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fld>
            <a:endParaRPr 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43587" name="Slide do think-cell" r:id="rId3" imgW="8255" imgH="8255" progId="TCLayout.ActiveDocument.1">
                  <p:embed/>
                </p:oleObj>
              </mc:Choice>
              <mc:Fallback>
                <p:oleObj name="Slide do think-cell" r:id="rId3" imgW="8255" imgH="8255"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ítulo 1"/>
          <p:cNvSpPr>
            <a:spLocks noGrp="1"/>
          </p:cNvSpPr>
          <p:nvPr>
            <p:ph type="title"/>
          </p:nvPr>
        </p:nvSpPr>
        <p:spPr/>
        <p:txBody>
          <a:bodyPr/>
          <a:lstStyle/>
          <a:p>
            <a:r>
              <a:rPr lang="pt-BR"/>
              <a:t>Clique para editar o título mestre</a:t>
            </a:r>
            <a:endParaRPr lang="pt-BR"/>
          </a:p>
        </p:txBody>
      </p:sp>
      <p:sp>
        <p:nvSpPr>
          <p:cNvPr id="3" name="Espaço Reservado para Conteúdo 2"/>
          <p:cNvSpPr>
            <a:spLocks noGrp="1"/>
          </p:cNvSpPr>
          <p:nvPr>
            <p:ph idx="1"/>
          </p:nvPr>
        </p:nvSpPr>
        <p:spPr/>
        <p:txBody>
          <a:bodyPr/>
          <a:lstStyle/>
          <a:p>
            <a:pPr lvl="0"/>
            <a:r>
              <a:rPr lang="pt-BR"/>
              <a:t>Editar estilos de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4" name="Espaço Reservado para Data 3"/>
          <p:cNvSpPr>
            <a:spLocks noGrp="1"/>
          </p:cNvSpPr>
          <p:nvPr>
            <p:ph type="dt" sz="half" idx="10"/>
          </p:nvPr>
        </p:nvSpPr>
        <p:spPr/>
        <p:txBody>
          <a:bodyPr/>
          <a:lstStyle/>
          <a:p>
            <a:fld id="{739734F9-68FA-4673-A7D5-955FE0A79EF7}" type="datetimeFigureOut">
              <a:rPr lang="pt-BR" smtClean="0"/>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a:xfrm>
            <a:off x="11097684" y="6572170"/>
            <a:ext cx="584200" cy="120048"/>
          </a:xfrm>
          <a:prstGeom prst="rect">
            <a:avLst/>
          </a:prstGeom>
        </p:spPr>
        <p:txBody>
          <a:bodyPr/>
          <a:lstStyle/>
          <a:p>
            <a:fld id="{C13A815D-3FBB-4667-8B7C-A8C317CCE2A5}" type="slidenum">
              <a:rPr lang="pt-BR" smtClean="0"/>
            </a:fld>
            <a:endParaRPr lang="pt-B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4611"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fld id="{664CA531-45FC-4AE4-B155-805911C9EFAF}"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r>
              <a:rPr lang="en-US">
                <a:solidFill>
                  <a:srgbClr val="C6C6C6">
                    <a:lumMod val="75000"/>
                  </a:srgbClr>
                </a:solidFill>
              </a:rPr>
              <a:t>Presentation footer 10PT grey. Please add the relevant country to the footer</a:t>
            </a:r>
            <a:r>
              <a:rPr lang="en-US" dirty="0">
                <a:solidFill>
                  <a:srgbClr val="C6C6C6">
                    <a:lumMod val="75000"/>
                  </a:srgbClr>
                </a:solidFill>
              </a:rPr>
              <a:t>.</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para editar o título mestre</a:t>
            </a:r>
            <a:endParaRPr lang="en-US" dirty="0"/>
          </a:p>
        </p:txBody>
      </p:sp>
      <p:sp>
        <p:nvSpPr>
          <p:cNvPr id="3" name="Content Placeholder 2"/>
          <p:cNvSpPr>
            <a:spLocks noGrp="1"/>
          </p:cNvSpPr>
          <p:nvPr>
            <p:ph idx="1"/>
          </p:nvPr>
        </p:nvSpPr>
        <p:spPr/>
        <p:txBody>
          <a:bodyPr/>
          <a:lstStyle/>
          <a:p>
            <a:pPr lvl="0"/>
            <a:r>
              <a:rPr lang="en-US"/>
              <a:t>Editar estilos de texto Mestre</a:t>
            </a:r>
            <a:endParaRPr lang="en-US"/>
          </a:p>
          <a:p>
            <a:pPr lvl="1"/>
            <a:r>
              <a:rPr lang="en-US"/>
              <a:t>Segundo nível</a:t>
            </a:r>
            <a:endParaRPr lang="en-US"/>
          </a:p>
          <a:p>
            <a:pPr lvl="2"/>
            <a:r>
              <a:rPr lang="en-US"/>
              <a:t>Terceiro nível</a:t>
            </a:r>
            <a:endParaRPr lang="en-US"/>
          </a:p>
          <a:p>
            <a:pPr lvl="3"/>
            <a:r>
              <a:rPr lang="en-US"/>
              <a:t>Quarto nível</a:t>
            </a:r>
            <a:endParaRPr lang="en-US"/>
          </a:p>
          <a:p>
            <a:pPr lvl="4"/>
            <a:r>
              <a:rPr lang="en-US"/>
              <a:t>Quinto nível</a:t>
            </a:r>
            <a:endParaRPr lang="en-US" dirty="0"/>
          </a:p>
        </p:txBody>
      </p:sp>
      <p:sp>
        <p:nvSpPr>
          <p:cNvPr id="5" name="Footer Placeholder 4"/>
          <p:cNvSpPr>
            <a:spLocks noGrp="1"/>
          </p:cNvSpPr>
          <p:nvPr>
            <p:ph type="ftr" sz="quarter" idx="11"/>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000" b="0" i="0" u="none" strike="noStrike" kern="1200" cap="none" spc="0" normalizeH="0" baseline="0" noProof="0">
                <a:ln>
                  <a:noFill/>
                </a:ln>
                <a:solidFill>
                  <a:srgbClr val="C6C6C6">
                    <a:lumMod val="75000"/>
                  </a:srgbClr>
                </a:solidFill>
                <a:effectLst/>
                <a:uLnTx/>
                <a:uFillTx/>
                <a:latin typeface="Arial" panose="020B0604020202020204"/>
                <a:ea typeface="+mn-ea"/>
                <a:cs typeface="+mn-cs"/>
              </a:rPr>
              <a:t>Presentation footer 10PT grey. Please add the relevant country to the footer.</a:t>
            </a:r>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US" sz="1000" b="0" i="0" u="none" strike="noStrike" kern="1200" cap="none" spc="0" normalizeH="0" baseline="0" noProof="0" smtClean="0">
                <a:ln>
                  <a:noFill/>
                </a:ln>
                <a:solidFill>
                  <a:srgbClr val="C6C6C6">
                    <a:lumMod val="75000"/>
                  </a:srgbClr>
                </a:solidFill>
                <a:effectLst/>
                <a:uLnTx/>
                <a:uFillTx/>
                <a:latin typeface="Arial" panose="020B0604020202020204"/>
                <a:ea typeface="+mn-ea"/>
                <a:cs typeface="+mn-cs"/>
              </a:rPr>
            </a:fld>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a:t>Click to edit Master subtitle style if required</a:t>
            </a:r>
            <a:endParaRPr lang="en-US"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pt-BR"/>
              <a:t>Clique para editar 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Uso Interno</a:t>
            </a:r>
            <a:endParaRPr lang="en-GB" dirty="0"/>
          </a:p>
        </p:txBody>
      </p:sp>
      <p:sp>
        <p:nvSpPr>
          <p:cNvPr id="4" name="Date Placeholder 3"/>
          <p:cNvSpPr>
            <a:spLocks noGrp="1"/>
          </p:cNvSpPr>
          <p:nvPr>
            <p:ph type="dt" sz="half" idx="10"/>
          </p:nvPr>
        </p:nvSpPr>
        <p:spPr>
          <a:xfrm>
            <a:off x="765519" y="3429007"/>
            <a:ext cx="1510613" cy="276999"/>
          </a:xfrm>
          <a:prstGeom prst="rect">
            <a:avLst/>
          </a:prstGeo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Section Header 3">
    <p:bg>
      <p:bgPr>
        <a:solidFill>
          <a:schemeClr val="accent6"/>
        </a:solidFill>
        <a:effectLst/>
      </p:bgPr>
    </p:bg>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2" name="Group 1"/>
          <p:cNvGrpSpPr/>
          <p:nvPr userDrawn="1"/>
        </p:nvGrpSpPr>
        <p:grpSpPr>
          <a:xfrm>
            <a:off x="760414" y="690580"/>
            <a:ext cx="427668" cy="2052620"/>
            <a:chOff x="760413" y="690580"/>
            <a:chExt cx="544156" cy="2611716"/>
          </a:xfrm>
        </p:grpSpPr>
        <p:sp>
          <p:nvSpPr>
            <p:cNvPr id="8" name="Rectangle 7"/>
            <p:cNvSpPr/>
            <p:nvPr userDrawn="1"/>
          </p:nvSpPr>
          <p:spPr>
            <a:xfrm>
              <a:off x="760413" y="690580"/>
              <a:ext cx="544156" cy="1886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16" name="Rectangle 15"/>
            <p:cNvSpPr/>
            <p:nvPr userDrawn="1"/>
          </p:nvSpPr>
          <p:spPr>
            <a:xfrm>
              <a:off x="760413" y="2565815"/>
              <a:ext cx="544156" cy="736481"/>
            </a:xfrm>
            <a:prstGeom prst="rect">
              <a:avLst/>
            </a:prstGeom>
            <a:gradFill flip="none" rotWithShape="1">
              <a:gsLst>
                <a:gs pos="0">
                  <a:schemeClr val="bg1">
                    <a:alpha val="80000"/>
                  </a:schemeClr>
                </a:gs>
                <a:gs pos="95000">
                  <a:schemeClr val="bg1">
                    <a:alpha val="0"/>
                  </a:schemeClr>
                </a:gs>
              </a:gsLst>
              <a:lin ang="5760000" scaled="0"/>
              <a:tileRect/>
            </a:gradFill>
            <a:ln>
              <a:noFill/>
            </a:ln>
          </p:spPr>
          <p:txBody>
            <a:bodyPr vert="horz" wrap="square" lIns="91440" tIns="45720" rIns="91440" bIns="45720" numCol="1" anchor="t" anchorCtr="0" compatLnSpc="1"/>
            <a:lstStyle/>
            <a:p>
              <a:endParaRPr lang="en-GB">
                <a:solidFill>
                  <a:prstClr val="black"/>
                </a:solidFill>
              </a:endParaRPr>
            </a:p>
          </p:txBody>
        </p:sp>
      </p:grpSp>
      <p:sp>
        <p:nvSpPr>
          <p:cNvPr id="17" name="Title 9"/>
          <p:cNvSpPr>
            <a:spLocks noGrp="1"/>
          </p:cNvSpPr>
          <p:nvPr>
            <p:ph type="title" hasCustomPrompt="1"/>
          </p:nvPr>
        </p:nvSpPr>
        <p:spPr>
          <a:xfrm>
            <a:off x="1524000" y="596117"/>
            <a:ext cx="7600985" cy="1889164"/>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10" name="Group 4"/>
          <p:cNvGrpSpPr>
            <a:grpSpLocks noChangeAspect="1"/>
          </p:cNvGrpSpPr>
          <p:nvPr userDrawn="1"/>
        </p:nvGrpSpPr>
        <p:grpSpPr bwMode="auto">
          <a:xfrm>
            <a:off x="10100484" y="690091"/>
            <a:ext cx="1326339" cy="480798"/>
            <a:chOff x="0" y="768"/>
            <a:chExt cx="7680" cy="2784"/>
          </a:xfrm>
        </p:grpSpPr>
        <p:sp>
          <p:nvSpPr>
            <p:cNvPr id="11"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4"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5"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8"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Section Header 5">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a:xfrm rot="16200000">
            <a:off x="1978240" y="-527247"/>
            <a:ext cx="986996" cy="342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4" name="Group 3"/>
          <p:cNvGrpSpPr/>
          <p:nvPr userDrawn="1"/>
        </p:nvGrpSpPr>
        <p:grpSpPr>
          <a:xfrm>
            <a:off x="760411" y="1677577"/>
            <a:ext cx="3900335" cy="3805648"/>
            <a:chOff x="760412" y="1677577"/>
            <a:chExt cx="3863129" cy="3477448"/>
          </a:xfrm>
        </p:grpSpPr>
        <p:sp>
          <p:nvSpPr>
            <p:cNvPr id="3" name="Parallelogram 2"/>
            <p:cNvSpPr/>
            <p:nvPr userDrawn="1"/>
          </p:nvSpPr>
          <p:spPr>
            <a:xfrm flipH="1">
              <a:off x="760412" y="1677577"/>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dirty="0" err="1">
                <a:solidFill>
                  <a:prstClr val="black"/>
                </a:solidFill>
              </a:endParaRPr>
            </a:p>
          </p:txBody>
        </p:sp>
        <p:sp>
          <p:nvSpPr>
            <p:cNvPr id="15" name="Parallelogram 14"/>
            <p:cNvSpPr/>
            <p:nvPr userDrawn="1"/>
          </p:nvSpPr>
          <p:spPr>
            <a:xfrm>
              <a:off x="767503" y="3416301"/>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dirty="0" err="1">
                <a:solidFill>
                  <a:prstClr val="black"/>
                </a:solidFill>
              </a:endParaRPr>
            </a:p>
          </p:txBody>
        </p:sp>
      </p:grpSp>
      <p:sp>
        <p:nvSpPr>
          <p:cNvPr id="10" name="Title 9"/>
          <p:cNvSpPr>
            <a:spLocks noGrp="1"/>
          </p:cNvSpPr>
          <p:nvPr>
            <p:ph type="title" hasCustomPrompt="1"/>
          </p:nvPr>
        </p:nvSpPr>
        <p:spPr>
          <a:xfrm>
            <a:off x="1546793" y="2065040"/>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14" name="Group 4"/>
          <p:cNvGrpSpPr>
            <a:grpSpLocks noChangeAspect="1"/>
          </p:cNvGrpSpPr>
          <p:nvPr userDrawn="1"/>
        </p:nvGrpSpPr>
        <p:grpSpPr bwMode="auto">
          <a:xfrm>
            <a:off x="10100484" y="690091"/>
            <a:ext cx="1326339" cy="480798"/>
            <a:chOff x="0" y="768"/>
            <a:chExt cx="7680" cy="2784"/>
          </a:xfrm>
        </p:grpSpPr>
        <p:sp>
          <p:nvSpPr>
            <p:cNvPr id="16"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7"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8"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9"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para editar o título mestre</a:t>
            </a:r>
            <a:endParaRPr lang="en-US" dirty="0"/>
          </a:p>
        </p:txBody>
      </p:sp>
      <p:sp>
        <p:nvSpPr>
          <p:cNvPr id="3" name="Content Placeholder 2"/>
          <p:cNvSpPr>
            <a:spLocks noGrp="1"/>
          </p:cNvSpPr>
          <p:nvPr>
            <p:ph idx="1"/>
          </p:nvPr>
        </p:nvSpPr>
        <p:spPr/>
        <p:txBody>
          <a:bodyPr/>
          <a:lstStyle/>
          <a:p>
            <a:pPr lvl="0"/>
            <a:r>
              <a:rPr lang="en-US"/>
              <a:t>Editar estilos de texto Mestre</a:t>
            </a:r>
            <a:endParaRPr lang="en-US"/>
          </a:p>
          <a:p>
            <a:pPr lvl="1"/>
            <a:r>
              <a:rPr lang="en-US"/>
              <a:t>Segundo nível</a:t>
            </a:r>
            <a:endParaRPr lang="en-US"/>
          </a:p>
          <a:p>
            <a:pPr lvl="2"/>
            <a:r>
              <a:rPr lang="en-US"/>
              <a:t>Terceiro nível</a:t>
            </a:r>
            <a:endParaRPr lang="en-US"/>
          </a:p>
          <a:p>
            <a:pPr lvl="3"/>
            <a:r>
              <a:rPr lang="en-US"/>
              <a:t>Quarto nível</a:t>
            </a:r>
            <a:endParaRPr lang="en-US"/>
          </a:p>
          <a:p>
            <a:pPr lvl="4"/>
            <a:r>
              <a:rPr lang="en-US"/>
              <a:t>Quinto nível</a:t>
            </a:r>
            <a:endParaRPr lang="en-US" dirty="0"/>
          </a:p>
        </p:txBody>
      </p:sp>
      <p:sp>
        <p:nvSpPr>
          <p:cNvPr id="5" name="Footer Placeholder 4"/>
          <p:cNvSpPr>
            <a:spLocks noGrp="1"/>
          </p:cNvSpPr>
          <p:nvPr>
            <p:ph type="ftr" sz="quarter" idx="11"/>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US" sz="1000" b="0" i="0" u="none" strike="noStrike" kern="1200" cap="none" spc="0" normalizeH="0" baseline="0" noProof="0" smtClean="0">
                <a:ln>
                  <a:noFill/>
                </a:ln>
                <a:solidFill>
                  <a:srgbClr val="C6C6C6">
                    <a:lumMod val="75000"/>
                  </a:srgbClr>
                </a:solidFill>
                <a:effectLst/>
                <a:uLnTx/>
                <a:uFillTx/>
                <a:latin typeface="Arial" panose="020B0604020202020204"/>
                <a:ea typeface="+mn-ea"/>
                <a:cs typeface="+mn-cs"/>
              </a:rPr>
            </a:fld>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a:t>Click to edit Master subtitle style if required</a:t>
            </a:r>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2000" y="2057399"/>
            <a:ext cx="3554412"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a:xfrm>
            <a:off x="772211" y="6264005"/>
            <a:ext cx="1510613" cy="153888"/>
          </a:xfrm>
          <a:prstGeom prst="rect">
            <a:avLst/>
          </a:prstGeom>
        </p:spPr>
        <p:txBody>
          <a:bodyPr/>
          <a:lstStyle/>
          <a:p>
            <a:fld id="{4AFBF55B-9869-0E45-B986-8EB86A00C150}" type="datetime1">
              <a:rPr lang="en-GB" smtClean="0"/>
            </a:fld>
            <a:endParaRPr lang="en-GB"/>
          </a:p>
        </p:txBody>
      </p:sp>
      <p:sp>
        <p:nvSpPr>
          <p:cNvPr id="6" name="Footer Placeholder 5"/>
          <p:cNvSpPr>
            <a:spLocks noGrp="1"/>
          </p:cNvSpPr>
          <p:nvPr>
            <p:ph type="ftr" sz="quarter" idx="11"/>
          </p:nvPr>
        </p:nvSpPr>
        <p:spPr>
          <a:xfrm>
            <a:off x="2282825" y="6264005"/>
            <a:ext cx="8381999" cy="153888"/>
          </a:xfrm>
          <a:prstGeom prst="rect">
            <a:avLst/>
          </a:prstGeom>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4" y="2057400"/>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11"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1" y="6264005"/>
            <a:ext cx="1510613" cy="153888"/>
          </a:xfrm>
          <a:prstGeom prst="rect">
            <a:avLst/>
          </a:prstGeom>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8"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pt-BR"/>
              <a:t>Clique para editar 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Uso Interno</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F8EEDE2B-4951-7742-A2AB-6ED26DAF47B2}" type="datetime1">
              <a:rPr lang="en-GB" smtClean="0"/>
            </a:fld>
            <a:endParaRPr lang="en-GB" dirty="0"/>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
        <p:nvSpPr>
          <p:cNvPr id="11"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Section Header 2">
    <p:bg>
      <p:bgPr>
        <a:solidFill>
          <a:schemeClr val="accent3"/>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sp>
        <p:nvSpPr>
          <p:cNvPr id="13" name="Title 9"/>
          <p:cNvSpPr>
            <a:spLocks noGrp="1"/>
          </p:cNvSpPr>
          <p:nvPr>
            <p:ph type="title" hasCustomPrompt="1"/>
          </p:nvPr>
        </p:nvSpPr>
        <p:spPr>
          <a:xfrm>
            <a:off x="2282826" y="596116"/>
            <a:ext cx="6842160" cy="3515509"/>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17" name="Rectangle 16"/>
          <p:cNvSpPr/>
          <p:nvPr userDrawn="1"/>
        </p:nvSpPr>
        <p:spPr>
          <a:xfrm>
            <a:off x="137524" y="141699"/>
            <a:ext cx="1901985" cy="6595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grpSp>
        <p:nvGrpSpPr>
          <p:cNvPr id="3" name="Group 4"/>
          <p:cNvGrpSpPr>
            <a:grpSpLocks noChangeAspect="1"/>
          </p:cNvGrpSpPr>
          <p:nvPr userDrawn="1"/>
        </p:nvGrpSpPr>
        <p:grpSpPr bwMode="auto">
          <a:xfrm>
            <a:off x="10100484" y="690091"/>
            <a:ext cx="1326339" cy="480798"/>
            <a:chOff x="0" y="768"/>
            <a:chExt cx="7680" cy="2784"/>
          </a:xfrm>
        </p:grpSpPr>
        <p:sp>
          <p:nvSpPr>
            <p:cNvPr id="7"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8"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9"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0"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grpSp>
      <p:sp>
        <p:nvSpPr>
          <p:cNvPr id="11"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2"/>
            <a:ext cx="7616824" cy="1368425"/>
          </a:xfrm>
        </p:spPr>
        <p:txBody>
          <a:bodyPr anchor="t">
            <a:noAutofit/>
          </a:bodyPr>
          <a:lstStyle>
            <a:lvl1pPr algn="l">
              <a:defRPr sz="479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5" y="3429011"/>
            <a:ext cx="6109388" cy="276999"/>
          </a:xfrm>
        </p:spPr>
        <p:txBody>
          <a:bodyPr anchor="t">
            <a:noAutofit/>
          </a:bodyPr>
          <a:lstStyle>
            <a:lvl1pPr marL="0" indent="0" algn="l">
              <a:lnSpc>
                <a:spcPct val="90000"/>
              </a:lnSpc>
              <a:buNone/>
              <a:defRPr sz="1835">
                <a:solidFill>
                  <a:schemeClr val="tx1"/>
                </a:solidFill>
              </a:defRPr>
            </a:lvl1pPr>
            <a:lvl2pPr marL="456565" indent="0" algn="ctr">
              <a:buNone/>
              <a:defRPr sz="2040"/>
            </a:lvl2pPr>
            <a:lvl3pPr marL="913765" indent="0" algn="ctr">
              <a:buNone/>
              <a:defRPr sz="1835"/>
            </a:lvl3pPr>
            <a:lvl4pPr marL="1370330" indent="0" algn="ctr">
              <a:buNone/>
              <a:defRPr sz="1630"/>
            </a:lvl4pPr>
            <a:lvl5pPr marL="1827530" indent="0" algn="ctr">
              <a:buNone/>
              <a:defRPr sz="1630"/>
            </a:lvl5pPr>
            <a:lvl6pPr marL="2284095" indent="0" algn="ctr">
              <a:buNone/>
              <a:defRPr sz="1630"/>
            </a:lvl6pPr>
            <a:lvl7pPr marL="2740660" indent="0" algn="ctr">
              <a:buNone/>
              <a:defRPr sz="1630"/>
            </a:lvl7pPr>
            <a:lvl8pPr marL="3197860" indent="0" algn="ctr">
              <a:buNone/>
              <a:defRPr sz="1630"/>
            </a:lvl8pPr>
            <a:lvl9pPr marL="3654425" indent="0" algn="ctr">
              <a:buNone/>
              <a:defRPr sz="163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35">
                <a:solidFill>
                  <a:schemeClr val="tx1"/>
                </a:solidFill>
              </a:defRPr>
            </a:lvl1pPr>
          </a:lstStyle>
          <a:p>
            <a:endParaRPr lang="en-GB" dirty="0">
              <a:solidFill>
                <a:prstClr val="black"/>
              </a:solidFill>
            </a:endParaRPr>
          </a:p>
        </p:txBody>
      </p:sp>
      <p:sp>
        <p:nvSpPr>
          <p:cNvPr id="9" name="Rectangle 8"/>
          <p:cNvSpPr/>
          <p:nvPr userDrawn="1"/>
        </p:nvSpPr>
        <p:spPr>
          <a:xfrm rot="16200000">
            <a:off x="1615350" y="-157777"/>
            <a:ext cx="691601"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black"/>
              </a:solidFill>
            </a:endParaRPr>
          </a:p>
        </p:txBody>
      </p:sp>
      <p:pic>
        <p:nvPicPr>
          <p:cNvPr id="1026" name="Picture 2" descr="\\psf\Home\Desktop\ENELLOGO1.jpg"/>
          <p:cNvPicPr>
            <a:picLocks noChangeAspect="1" noChangeArrowheads="1"/>
          </p:cNvPicPr>
          <p:nvPr userDrawn="1"/>
        </p:nvPicPr>
        <p:blipFill>
          <a:blip r:embed="rId2" cstate="print"/>
          <a:srcRect/>
          <a:stretch>
            <a:fillRect/>
          </a:stretch>
        </p:blipFill>
        <p:spPr bwMode="auto">
          <a:xfrm>
            <a:off x="9519703" y="5483227"/>
            <a:ext cx="1907123" cy="691036"/>
          </a:xfrm>
          <a:prstGeom prst="rect">
            <a:avLst/>
          </a:prstGeom>
          <a:noFill/>
        </p:spPr>
      </p:pic>
      <p:sp>
        <p:nvSpPr>
          <p:cNvPr id="7"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Section Header 3">
    <p:bg>
      <p:bgPr>
        <a:solidFill>
          <a:schemeClr val="accent6"/>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bg1"/>
                </a:solidFill>
              </a:defRPr>
            </a:lvl1pPr>
          </a:lstStyle>
          <a:p>
            <a:fld id="{EC665BF3-01B1-BB48-9C6F-CE3BE7E559A2}" type="datetime1">
              <a:rPr lang="en-GB" smtClean="0">
                <a:solidFill>
                  <a:prstClr val="white"/>
                </a:solidFill>
              </a:rPr>
            </a:fld>
            <a:endParaRPr lang="en-GB" dirty="0">
              <a:solidFill>
                <a:prstClr val="white"/>
              </a:solidFill>
            </a:endParaRPr>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bg1"/>
                </a:solidFill>
              </a:defRPr>
            </a:lvl1pPr>
          </a:lstStyle>
          <a:p>
            <a:r>
              <a:rPr lang="en-GB">
                <a:solidFill>
                  <a:prstClr val="white"/>
                </a:solidFill>
              </a:rPr>
              <a:t>Presentation footer 10PT grey. Please add the relevant country to the footer.</a:t>
            </a:r>
            <a:endParaRPr lang="en-GB" dirty="0">
              <a:solidFill>
                <a:prstClr val="white"/>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2" name="Group 1"/>
          <p:cNvGrpSpPr/>
          <p:nvPr userDrawn="1"/>
        </p:nvGrpSpPr>
        <p:grpSpPr>
          <a:xfrm>
            <a:off x="760414" y="690580"/>
            <a:ext cx="427668" cy="2052620"/>
            <a:chOff x="760413" y="690580"/>
            <a:chExt cx="544156" cy="2611716"/>
          </a:xfrm>
        </p:grpSpPr>
        <p:sp>
          <p:nvSpPr>
            <p:cNvPr id="8" name="Rectangle 7"/>
            <p:cNvSpPr/>
            <p:nvPr userDrawn="1"/>
          </p:nvSpPr>
          <p:spPr>
            <a:xfrm>
              <a:off x="760413" y="690580"/>
              <a:ext cx="544156" cy="1886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16" name="Rectangle 15"/>
            <p:cNvSpPr/>
            <p:nvPr userDrawn="1"/>
          </p:nvSpPr>
          <p:spPr>
            <a:xfrm>
              <a:off x="760413" y="2565815"/>
              <a:ext cx="544156" cy="736481"/>
            </a:xfrm>
            <a:prstGeom prst="rect">
              <a:avLst/>
            </a:prstGeom>
            <a:gradFill flip="none" rotWithShape="1">
              <a:gsLst>
                <a:gs pos="0">
                  <a:schemeClr val="bg1">
                    <a:alpha val="80000"/>
                  </a:schemeClr>
                </a:gs>
                <a:gs pos="95000">
                  <a:schemeClr val="bg1">
                    <a:alpha val="0"/>
                  </a:schemeClr>
                </a:gs>
              </a:gsLst>
              <a:lin ang="5760000" scaled="0"/>
              <a:tileRect/>
            </a:gradFill>
            <a:ln>
              <a:noFill/>
            </a:ln>
          </p:spPr>
          <p:txBody>
            <a:bodyPr vert="horz" wrap="square" lIns="91440" tIns="45720" rIns="91440" bIns="45720" numCol="1" anchor="t" anchorCtr="0" compatLnSpc="1"/>
            <a:lstStyle/>
            <a:p>
              <a:endParaRPr lang="en-GB">
                <a:solidFill>
                  <a:prstClr val="black"/>
                </a:solidFill>
              </a:endParaRPr>
            </a:p>
          </p:txBody>
        </p:sp>
      </p:grpSp>
      <p:sp>
        <p:nvSpPr>
          <p:cNvPr id="17" name="Title 9"/>
          <p:cNvSpPr>
            <a:spLocks noGrp="1"/>
          </p:cNvSpPr>
          <p:nvPr>
            <p:ph type="title" hasCustomPrompt="1"/>
          </p:nvPr>
        </p:nvSpPr>
        <p:spPr>
          <a:xfrm>
            <a:off x="1524000" y="596117"/>
            <a:ext cx="7600985" cy="1889164"/>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10" name="Group 4"/>
          <p:cNvGrpSpPr>
            <a:grpSpLocks noChangeAspect="1"/>
          </p:cNvGrpSpPr>
          <p:nvPr userDrawn="1"/>
        </p:nvGrpSpPr>
        <p:grpSpPr bwMode="auto">
          <a:xfrm>
            <a:off x="10100484" y="690091"/>
            <a:ext cx="1326339" cy="480798"/>
            <a:chOff x="0" y="768"/>
            <a:chExt cx="7680" cy="2784"/>
          </a:xfrm>
        </p:grpSpPr>
        <p:sp>
          <p:nvSpPr>
            <p:cNvPr id="11"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4"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5"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8"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grpSp>
      <p:sp>
        <p:nvSpPr>
          <p:cNvPr id="19"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Section Header 5">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a:xfrm rot="16200000">
            <a:off x="1978240" y="-527247"/>
            <a:ext cx="986996" cy="342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bg1"/>
                </a:solidFill>
              </a:defRPr>
            </a:lvl1pPr>
          </a:lstStyle>
          <a:p>
            <a:fld id="{56D73F4D-84A4-FC48-8328-90C09493176A}" type="datetime1">
              <a:rPr lang="en-GB" smtClean="0">
                <a:solidFill>
                  <a:prstClr val="white"/>
                </a:solidFill>
              </a:rPr>
            </a:fld>
            <a:endParaRPr lang="en-GB" dirty="0">
              <a:solidFill>
                <a:prstClr val="white"/>
              </a:solidFill>
            </a:endParaRPr>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bg1"/>
                </a:solidFill>
              </a:defRPr>
            </a:lvl1pPr>
          </a:lstStyle>
          <a:p>
            <a:r>
              <a:rPr lang="en-GB">
                <a:solidFill>
                  <a:prstClr val="white"/>
                </a:solidFill>
              </a:rPr>
              <a:t>Presentation footer 10PT grey. Please add the relevant country to the footer.</a:t>
            </a:r>
            <a:endParaRPr lang="en-GB" dirty="0">
              <a:solidFill>
                <a:prstClr val="white"/>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4" name="Group 3"/>
          <p:cNvGrpSpPr/>
          <p:nvPr userDrawn="1"/>
        </p:nvGrpSpPr>
        <p:grpSpPr>
          <a:xfrm>
            <a:off x="760411" y="1677577"/>
            <a:ext cx="3900335" cy="3805648"/>
            <a:chOff x="760412" y="1677577"/>
            <a:chExt cx="3863129" cy="3477448"/>
          </a:xfrm>
        </p:grpSpPr>
        <p:sp>
          <p:nvSpPr>
            <p:cNvPr id="3" name="Parallelogram 2"/>
            <p:cNvSpPr/>
            <p:nvPr userDrawn="1"/>
          </p:nvSpPr>
          <p:spPr>
            <a:xfrm flipH="1">
              <a:off x="760412" y="1677577"/>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dirty="0" err="1">
                <a:solidFill>
                  <a:prstClr val="black"/>
                </a:solidFill>
              </a:endParaRPr>
            </a:p>
          </p:txBody>
        </p:sp>
        <p:sp>
          <p:nvSpPr>
            <p:cNvPr id="15" name="Parallelogram 14"/>
            <p:cNvSpPr/>
            <p:nvPr userDrawn="1"/>
          </p:nvSpPr>
          <p:spPr>
            <a:xfrm>
              <a:off x="767503" y="3416301"/>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dirty="0" err="1">
                <a:solidFill>
                  <a:prstClr val="black"/>
                </a:solidFill>
              </a:endParaRPr>
            </a:p>
          </p:txBody>
        </p:sp>
      </p:grpSp>
      <p:sp>
        <p:nvSpPr>
          <p:cNvPr id="10" name="Title 9"/>
          <p:cNvSpPr>
            <a:spLocks noGrp="1"/>
          </p:cNvSpPr>
          <p:nvPr>
            <p:ph type="title" hasCustomPrompt="1"/>
          </p:nvPr>
        </p:nvSpPr>
        <p:spPr>
          <a:xfrm>
            <a:off x="1546793" y="2065040"/>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14" name="Group 4"/>
          <p:cNvGrpSpPr>
            <a:grpSpLocks noChangeAspect="1"/>
          </p:cNvGrpSpPr>
          <p:nvPr userDrawn="1"/>
        </p:nvGrpSpPr>
        <p:grpSpPr bwMode="auto">
          <a:xfrm>
            <a:off x="10100484" y="690091"/>
            <a:ext cx="1326339" cy="480798"/>
            <a:chOff x="0" y="768"/>
            <a:chExt cx="7680" cy="2784"/>
          </a:xfrm>
        </p:grpSpPr>
        <p:sp>
          <p:nvSpPr>
            <p:cNvPr id="16"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7"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8"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9"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grpSp>
      <p:sp>
        <p:nvSpPr>
          <p:cNvPr id="20"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6FD7D4C6-EA1E-7748-8D26-B44A63FDFE33}"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10"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2000" y="2057399"/>
            <a:ext cx="3554412"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4AFBF55B-9869-0E45-B986-8EB86A00C150}"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4" y="2057400"/>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11"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p>
            <a:fld id="{977E1C19-7526-424E-BFA6-F826B78A7CB0}"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8"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8"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7F53D-92EE-B146-A309-B3AE8F8662FA}"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
        <p:nvSpPr>
          <p:cNvPr id="5"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a:xfrm>
            <a:off x="765519" y="3429007"/>
            <a:ext cx="1510613" cy="276999"/>
          </a:xfrm>
          <a:prstGeom prst="rect">
            <a:avLst/>
          </a:prstGeo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331"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lvl1pPr>
              <a:lnSpc>
                <a:spcPct val="90000"/>
              </a:lnSpc>
              <a:defRPr/>
            </a:lvl1pPr>
          </a:lstStyle>
          <a:p>
            <a:r>
              <a:rPr lang="en-GB" dirty="0"/>
              <a:t>Strategic Plan Workshop</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r>
              <a:rPr lang="en-GB" dirty="0"/>
              <a:t>Strategic Plan Workshop</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1999" y="2057399"/>
            <a:ext cx="533400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r>
              <a:rPr lang="en-GB" dirty="0"/>
              <a:t>Strategic Plan Workshop</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2000" y="2057399"/>
            <a:ext cx="3554412"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r>
              <a:rPr lang="en-GB" dirty="0"/>
              <a:t>Strategic Plan Workshop</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p:nvPr>
        </p:nvSpPr>
        <p:spPr>
          <a:xfrm>
            <a:off x="7870824" y="2057400"/>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p>
            <a:r>
              <a:rPr lang="en-GB" dirty="0"/>
              <a:t>Strategic Plan Workshop</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1" y="6479905"/>
            <a:ext cx="1510613" cy="153888"/>
          </a:xfrm>
          <a:prstGeom prst="rect">
            <a:avLst/>
          </a:prstGeom>
        </p:spPr>
        <p:txBody>
          <a:bodyPr/>
          <a:lstStyle>
            <a:lvl1pPr>
              <a:defRPr>
                <a:solidFill>
                  <a:schemeClr val="bg1"/>
                </a:solidFill>
              </a:defRPr>
            </a:lvl1pPr>
          </a:lstStyle>
          <a:p>
            <a:fld id="{B5C0FF18-AC50-3142-9EF1-53E30D3BF1C5}" type="datetime1">
              <a:rPr lang="en-GB" smtClean="0"/>
            </a:fld>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t>Strategic Plan Workshop</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1475" name="Slide do think-cell" r:id="rId3" imgW="12700" imgH="12700" progId="TCLayout.ActiveDocument.1">
                  <p:embed/>
                </p:oleObj>
              </mc:Choice>
              <mc:Fallback>
                <p:oleObj name="Slide do think-cell" r:id="rId3" imgW="12700" imgH="12700" progId="TCLayout.ActiveDocument.1">
                  <p:embed/>
                  <p:pic>
                    <p:nvPicPr>
                      <p:cNvPr id="0" name="Ogget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lvl1pPr>
              <a:defRPr/>
            </a:lvl1pPr>
          </a:lstStyle>
          <a:p>
            <a:r>
              <a:rPr lang="en-GB" dirty="0"/>
              <a:t>Strategic Plan Workshop</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t>Strategic Plan Workshop</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3523"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2" name="Footer Placeholder 2"/>
          <p:cNvSpPr>
            <a:spLocks noGrp="1"/>
          </p:cNvSpPr>
          <p:nvPr>
            <p:ph type="ftr" sz="quarter" idx="11"/>
          </p:nvPr>
        </p:nvSpPr>
        <p:spPr>
          <a:xfrm>
            <a:off x="2282829"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501" y="1363683"/>
            <a:ext cx="6076985" cy="2054224"/>
          </a:xfrm>
        </p:spPr>
        <p:txBody>
          <a:bodyPr anchor="b">
            <a:noAutofit/>
          </a:bodyPr>
          <a:lstStyle>
            <a:lvl1pPr>
              <a:defRPr sz="479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8" name="Picture 2" descr="\\psf\Home\Desktop\ENELLOGO1.jpg"/>
          <p:cNvPicPr>
            <a:picLocks noChangeAspect="1" noChangeArrowheads="1"/>
          </p:cNvPicPr>
          <p:nvPr userDrawn="1"/>
        </p:nvPicPr>
        <p:blipFill>
          <a:blip r:embed="rId2" cstate="print"/>
          <a:srcRect/>
          <a:stretch>
            <a:fillRect/>
          </a:stretch>
        </p:blipFill>
        <p:spPr bwMode="auto">
          <a:xfrm>
            <a:off x="10100485" y="690093"/>
            <a:ext cx="1326340" cy="480592"/>
          </a:xfrm>
          <a:prstGeom prst="rect">
            <a:avLst/>
          </a:prstGeom>
          <a:noFill/>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Slide Number Placeholder 5"/>
          <p:cNvSpPr txBox="1"/>
          <p:nvPr userDrawn="1"/>
        </p:nvSpPr>
        <p:spPr>
          <a:xfrm>
            <a:off x="11192898" y="6548002"/>
            <a:ext cx="762000" cy="153888"/>
          </a:xfrm>
          <a:prstGeom prst="rect">
            <a:avLst/>
          </a:prstGeom>
        </p:spPr>
        <p:txBody>
          <a:bodyPr vert="horz"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1" i="0" u="none" strike="noStrike" kern="1200" cap="none" spc="0" normalizeH="0" baseline="0" noProof="0" smtClean="0">
                <a:ln>
                  <a:noFill/>
                </a:ln>
                <a:solidFill>
                  <a:schemeClr val="tx2">
                    <a:lumMod val="75000"/>
                  </a:schemeClr>
                </a:solidFill>
                <a:effectLst/>
                <a:uLnTx/>
                <a:uFillTx/>
                <a:latin typeface="+mn-lt"/>
                <a:ea typeface="+mn-ea"/>
                <a:cs typeface="+mn-cs"/>
              </a:rPr>
            </a:fld>
            <a:endParaRPr kumimoji="0" lang="en-GB" sz="1000" b="1" i="0" u="none" strike="noStrike" kern="1200" cap="none" spc="0" normalizeH="0" baseline="0" noProof="0" dirty="0">
              <a:ln>
                <a:noFill/>
              </a:ln>
              <a:solidFill>
                <a:schemeClr val="tx2">
                  <a:lumMod val="75000"/>
                </a:schemeClr>
              </a:solidFill>
              <a:effectLst/>
              <a:uLnTx/>
              <a:uFillTx/>
              <a:latin typeface="+mn-lt"/>
              <a:ea typeface="+mn-ea"/>
              <a:cs typeface="+mn-cs"/>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2_eSlide - Title, no content">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188643" name="Slide do think-cell" r:id="rId3" imgW="12700" imgH="12700" progId="TCLayout.ActiveDocument.1">
                  <p:embed/>
                </p:oleObj>
              </mc:Choice>
              <mc:Fallback>
                <p:oleObj name="Slide do think-cell" r:id="rId3" imgW="12700" imgH="12700" progId="TCLayout.ActiveDocument.1">
                  <p:embed/>
                  <p:pic>
                    <p:nvPicPr>
                      <p:cNvPr id="0" name="Objeto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Placeholder 8"/>
          <p:cNvSpPr>
            <a:spLocks noGrp="1"/>
          </p:cNvSpPr>
          <p:nvPr>
            <p:ph type="body" sz="quarter" idx="10" hasCustomPrompt="1"/>
            <p:custDataLst>
              <p:tags r:id="rId5"/>
            </p:custDataLst>
          </p:nvPr>
        </p:nvSpPr>
        <p:spPr>
          <a:xfrm>
            <a:off x="463641" y="1080269"/>
            <a:ext cx="11316235" cy="5138668"/>
          </a:xfrm>
          <a:prstGeom prst="rect">
            <a:avLst/>
          </a:prstGeom>
        </p:spPr>
        <p:txBody>
          <a:bodyPr vert="horz"/>
          <a:lstStyle>
            <a:lvl1pPr>
              <a:buClr>
                <a:srgbClr val="013D5D"/>
              </a:buClr>
              <a:buFont typeface="Arial" panose="020B0604020202020204" pitchFamily="34" charset="0"/>
              <a:buChar char="•"/>
              <a:defRPr sz="12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Clique para editar os estilos do texto mestre</a:t>
            </a:r>
            <a:endParaRPr lang="en-US" dirty="0"/>
          </a:p>
        </p:txBody>
      </p:sp>
      <p:sp>
        <p:nvSpPr>
          <p:cNvPr id="6" name="Slide Number Placeholder 5"/>
          <p:cNvSpPr>
            <a:spLocks noGrp="1"/>
          </p:cNvSpPr>
          <p:nvPr>
            <p:ph type="sldNum" sz="quarter" idx="4"/>
            <p:custDataLst>
              <p:tags r:id="rId6"/>
            </p:custDataLst>
          </p:nvPr>
        </p:nvSpPr>
        <p:spPr>
          <a:xfrm>
            <a:off x="11097828" y="6571687"/>
            <a:ext cx="584200" cy="120184"/>
          </a:xfrm>
          <a:prstGeom prst="rect">
            <a:avLst/>
          </a:prstGeom>
        </p:spPr>
        <p:txBody>
          <a:bodyPr wrap="none" lIns="0" tIns="0" rIns="0" bIns="0" anchor="b" anchorCtr="0"/>
          <a:lstStyle>
            <a:lvl1pPr marL="0" algn="r" defTabSz="914400" rtl="0" eaLnBrk="1" fontAlgn="base" latinLnBrk="0" hangingPunct="1">
              <a:lnSpc>
                <a:spcPct val="90000"/>
              </a:lnSpc>
              <a:spcBef>
                <a:spcPct val="0"/>
              </a:spcBef>
              <a:spcAft>
                <a:spcPct val="0"/>
              </a:spcAft>
              <a:defRPr lang="en-US" sz="90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itle 2"/>
          <p:cNvSpPr>
            <a:spLocks noGrp="1"/>
          </p:cNvSpPr>
          <p:nvPr>
            <p:ph type="title" hasCustomPrompt="1"/>
            <p:custDataLst>
              <p:tags r:id="rId7"/>
            </p:custDataLst>
          </p:nvPr>
        </p:nvSpPr>
        <p:spPr>
          <a:xfrm>
            <a:off x="459180" y="99956"/>
            <a:ext cx="11352811" cy="755073"/>
          </a:xfrm>
          <a:prstGeom prst="rect">
            <a:avLst/>
          </a:prstGeom>
        </p:spPr>
        <p:txBody>
          <a:bodyPr/>
          <a:lstStyle>
            <a:lvl1pPr>
              <a:defRPr sz="220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2" name="Text Placeholder 8"/>
          <p:cNvSpPr>
            <a:spLocks noGrp="1"/>
          </p:cNvSpPr>
          <p:nvPr>
            <p:ph type="body" sz="quarter" idx="11" hasCustomPrompt="1"/>
            <p:custDataLst>
              <p:tags r:id="rId8"/>
            </p:custDataLst>
          </p:nvPr>
        </p:nvSpPr>
        <p:spPr>
          <a:xfrm>
            <a:off x="2836701" y="6541061"/>
            <a:ext cx="8184236" cy="201880"/>
          </a:xfrm>
          <a:prstGeom prst="rect">
            <a:avLst/>
          </a:prstGeom>
        </p:spPr>
        <p:txBody>
          <a:bodyPr vert="horz"/>
          <a:lstStyle>
            <a:lvl1pPr>
              <a:buClr>
                <a:srgbClr val="013D5D"/>
              </a:buClr>
              <a:buFont typeface="+mj-lt"/>
              <a:buAutoNum type="arabicPeriod"/>
              <a:defRPr sz="8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89667" name="Slide do think-cell" r:id="rId3" imgW="8255" imgH="8255" progId="TCLayout.ActiveDocument.1">
                  <p:embed/>
                </p:oleObj>
              </mc:Choice>
              <mc:Fallback>
                <p:oleObj name="Slide do think-cell" r:id="rId3" imgW="8255" imgH="8255"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ítulo 1"/>
          <p:cNvSpPr>
            <a:spLocks noGrp="1"/>
          </p:cNvSpPr>
          <p:nvPr>
            <p:ph type="title"/>
          </p:nvPr>
        </p:nvSpPr>
        <p:spPr/>
        <p:txBody>
          <a:bodyPr/>
          <a:lstStyle/>
          <a:p>
            <a:r>
              <a:rPr lang="pt-BR"/>
              <a:t>Clique para editar o título mestre</a:t>
            </a:r>
            <a:endParaRPr lang="pt-BR"/>
          </a:p>
        </p:txBody>
      </p:sp>
      <p:sp>
        <p:nvSpPr>
          <p:cNvPr id="3" name="Espaço Reservado para Conteúdo 2"/>
          <p:cNvSpPr>
            <a:spLocks noGrp="1"/>
          </p:cNvSpPr>
          <p:nvPr>
            <p:ph idx="1"/>
          </p:nvPr>
        </p:nvSpPr>
        <p:spPr/>
        <p:txBody>
          <a:bodyPr/>
          <a:lstStyle/>
          <a:p>
            <a:pPr lvl="0"/>
            <a:r>
              <a:rPr lang="pt-BR"/>
              <a:t>Editar estilos de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4" name="Espaço Reservado para Data 3"/>
          <p:cNvSpPr>
            <a:spLocks noGrp="1"/>
          </p:cNvSpPr>
          <p:nvPr>
            <p:ph type="dt" sz="half" idx="10"/>
          </p:nvPr>
        </p:nvSpPr>
        <p:spPr/>
        <p:txBody>
          <a:bodyPr/>
          <a:lstStyle/>
          <a:p>
            <a:fld id="{739734F9-68FA-4673-A7D5-955FE0A79EF7}" type="datetimeFigureOut">
              <a:rPr lang="pt-BR" smtClean="0"/>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a:xfrm>
            <a:off x="11097684" y="6572170"/>
            <a:ext cx="584200" cy="120048"/>
          </a:xfrm>
          <a:prstGeom prst="rect">
            <a:avLst/>
          </a:prstGeom>
        </p:spPr>
        <p:txBody>
          <a:bodyPr/>
          <a:lstStyle/>
          <a:p>
            <a:fld id="{C13A815D-3FBB-4667-8B7C-A8C317CCE2A5}" type="slidenum">
              <a:rPr lang="pt-BR" smtClean="0"/>
            </a:fld>
            <a:endParaRPr lang="pt-B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0691"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fld id="{664CA531-45FC-4AE4-B155-805911C9EFAF}"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r>
              <a:rPr lang="en-US">
                <a:solidFill>
                  <a:srgbClr val="C6C6C6">
                    <a:lumMod val="75000"/>
                  </a:srgbClr>
                </a:solidFill>
              </a:rPr>
              <a:t>Presentation footer 10PT grey. Please add the relevant country to the footer</a:t>
            </a:r>
            <a:r>
              <a:rPr lang="en-US" dirty="0">
                <a:solidFill>
                  <a:srgbClr val="C6C6C6">
                    <a:lumMod val="75000"/>
                  </a:srgbClr>
                </a:solidFill>
              </a:rPr>
              <a:t>.</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eSlide - Title, no conten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92739" name="Slide do think-cell" r:id="rId3" imgW="12700" imgH="12700" progId="TCLayout.ActiveDocument.1">
                  <p:embed/>
                </p:oleObj>
              </mc:Choice>
              <mc:Fallback>
                <p:oleObj name="Slide do think-cell" r:id="rId3" imgW="12700" imgH="12700" progId="TCLayout.ActiveDocument.1">
                  <p:embed/>
                  <p:pic>
                    <p:nvPicPr>
                      <p:cNvPr id="0" name="Objeto 1"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7" name="Slide Number Placeholder 5"/>
          <p:cNvSpPr>
            <a:spLocks noGrp="1"/>
          </p:cNvSpPr>
          <p:nvPr>
            <p:ph type="sldNum" sz="quarter" idx="4"/>
            <p:custDataLst>
              <p:tags r:id="rId7"/>
            </p:custDataLst>
          </p:nvPr>
        </p:nvSpPr>
        <p:spPr>
          <a:xfrm>
            <a:off x="11097828" y="6571687"/>
            <a:ext cx="584200" cy="120184"/>
          </a:xfrm>
          <a:prstGeom prst="rect">
            <a:avLst/>
          </a:prstGeom>
        </p:spPr>
        <p:txBody>
          <a:bodyPr wrap="none" lIns="0" tIns="0" rIns="0" bIns="0" anchor="b" anchorCtr="0"/>
          <a:lstStyle>
            <a:lvl1pPr marL="0" algn="r" defTabSz="843915" rtl="0" eaLnBrk="1" fontAlgn="base" latinLnBrk="0" hangingPunct="1">
              <a:lnSpc>
                <a:spcPct val="90000"/>
              </a:lnSpc>
              <a:spcBef>
                <a:spcPct val="0"/>
              </a:spcBef>
              <a:spcAft>
                <a:spcPct val="0"/>
              </a:spcAft>
              <a:defRPr lang="en-US" sz="83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ext Placeholder 8"/>
          <p:cNvSpPr>
            <a:spLocks noGrp="1"/>
          </p:cNvSpPr>
          <p:nvPr>
            <p:ph type="body" sz="quarter" idx="11" hasCustomPrompt="1"/>
            <p:custDataLst>
              <p:tags r:id="rId8"/>
            </p:custDataLst>
          </p:nvPr>
        </p:nvSpPr>
        <p:spPr>
          <a:xfrm>
            <a:off x="3265994" y="6542470"/>
            <a:ext cx="7552260" cy="200473"/>
          </a:xfrm>
          <a:prstGeom prst="rect">
            <a:avLst/>
          </a:prstGeom>
        </p:spPr>
        <p:txBody>
          <a:bodyPr vert="horz"/>
          <a:lstStyle>
            <a:lvl1pPr>
              <a:buClr>
                <a:srgbClr val="013D5D"/>
              </a:buClr>
              <a:buFont typeface="+mj-lt"/>
              <a:buAutoNum type="arabicPeriod"/>
              <a:defRPr sz="74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eSlide - Title, no content">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p:custDataLst>
              <p:tags r:id="rId2"/>
            </p:custDataLst>
          </p:nvPr>
        </p:nvGraphicFramePr>
        <p:xfrm>
          <a:off x="2118" y="1591"/>
          <a:ext cx="2116" cy="1587"/>
        </p:xfrm>
        <a:graphic>
          <a:graphicData uri="http://schemas.openxmlformats.org/presentationml/2006/ole">
            <mc:AlternateContent xmlns:mc="http://schemas.openxmlformats.org/markup-compatibility/2006">
              <mc:Choice xmlns:v="urn:schemas-microsoft-com:vml" Requires="v">
                <p:oleObj spid="_x0000_s193763" name="Slide do think-cell" r:id="rId3" imgW="12700" imgH="12700" progId="TCLayout.ActiveDocument.1">
                  <p:embed/>
                </p:oleObj>
              </mc:Choice>
              <mc:Fallback>
                <p:oleObj name="Slide do think-cell" r:id="rId3" imgW="12700" imgH="12700" progId="TCLayout.ActiveDocument.1">
                  <p:embed/>
                  <p:pic>
                    <p:nvPicPr>
                      <p:cNvPr id="0" name="Objeto 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0"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830">
                <a:solidFill>
                  <a:schemeClr val="tx2"/>
                </a:solidFill>
                <a:cs typeface="+mn-cs"/>
              </a:defRPr>
            </a:lvl1pPr>
          </a:lstStyle>
          <a:p>
            <a:pPr fontAlgn="base">
              <a:spcBef>
                <a:spcPct val="0"/>
              </a:spcBef>
              <a:spcAft>
                <a:spcPct val="0"/>
              </a:spcAft>
              <a:defRPr/>
            </a:pPr>
            <a:fld id="{37591C2A-2135-4BB1-917B-7E01D811982B}" type="slidenum">
              <a:rPr lang="en-US">
                <a:solidFill>
                  <a:srgbClr val="545454"/>
                </a:solidFill>
                <a:ea typeface="MS PGothic" panose="020B0600070205080204" pitchFamily="34" charset="-128"/>
              </a:rPr>
            </a:fld>
            <a:endParaRPr lang="en-US">
              <a:solidFill>
                <a:srgbClr val="545454"/>
              </a:solidFill>
              <a:ea typeface="MS PGothic" panose="020B0600070205080204" pitchFamily="34" charset="-128"/>
            </a:endParaRPr>
          </a:p>
        </p:txBody>
      </p:sp>
      <p:cxnSp>
        <p:nvCxnSpPr>
          <p:cNvPr id="13" name="Conector reto 12"/>
          <p:cNvCxnSpPr/>
          <p:nvPr userDrawn="1"/>
        </p:nvCxnSpPr>
        <p:spPr>
          <a:xfrm>
            <a:off x="-2115" y="6412106"/>
            <a:ext cx="12192001" cy="0"/>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14" name="Conector reto 13"/>
          <p:cNvCxnSpPr/>
          <p:nvPr userDrawn="1"/>
        </p:nvCxnSpPr>
        <p:spPr>
          <a:xfrm>
            <a:off x="3179233" y="6415920"/>
            <a:ext cx="0" cy="442083"/>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94787" name="Slide do think-cell" r:id="rId3" imgW="12700" imgH="12700" progId="TCLayout.ActiveDocument.1">
                  <p:embed/>
                </p:oleObj>
              </mc:Choice>
              <mc:Fallback>
                <p:oleObj name="Slide do think-cell" r:id="rId3" imgW="12700" imgH="12700" progId="TCLayout.ActiveDocument.1">
                  <p:embed/>
                  <p:pic>
                    <p:nvPicPr>
                      <p:cNvPr id="0" name="Obje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tângulo 2" hidden="1"/>
          <p:cNvSpPr/>
          <p:nvPr userDrawn="1">
            <p:custDataLst>
              <p:tags r:id="rId5"/>
            </p:custDataLst>
          </p:nvPr>
        </p:nvSpPr>
        <p:spPr bwMode="auto">
          <a:xfrm>
            <a:off x="105791" y="-59124"/>
            <a:ext cx="87" cy="276999"/>
          </a:xfrm>
          <a:prstGeom prst="rect">
            <a:avLst/>
          </a:prstGeom>
          <a:noFill/>
          <a:ln w="28575">
            <a:solidFill>
              <a:schemeClr val="tx2"/>
            </a:solidFill>
            <a:round/>
          </a:ln>
          <a:effectLst/>
        </p:spPr>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735" b="1" i="0" baseline="0" dirty="0">
              <a:latin typeface="Arial" panose="020B0604020202020204" pitchFamily="34" charset="0"/>
              <a:ea typeface="MS PGothic" panose="020B0600070205080204" pitchFamily="34" charset="-128"/>
              <a:sym typeface="Arial" panose="020B0604020202020204" pitchFamily="34" charset="0"/>
            </a:endParaRPr>
          </a:p>
        </p:txBody>
      </p:sp>
      <p:sp>
        <p:nvSpPr>
          <p:cNvPr id="4" name="Retângulo 3"/>
          <p:cNvSpPr/>
          <p:nvPr userDrawn="1"/>
        </p:nvSpPr>
        <p:spPr>
          <a:xfrm>
            <a:off x="0" y="6171270"/>
            <a:ext cx="12192000" cy="686730"/>
          </a:xfrm>
          <a:prstGeom prst="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pt-BR" sz="1760"/>
          </a:p>
        </p:txBody>
      </p:sp>
      <p:sp>
        <p:nvSpPr>
          <p:cNvPr id="10" name="Title 1"/>
          <p:cNvSpPr>
            <a:spLocks noGrp="1"/>
          </p:cNvSpPr>
          <p:nvPr>
            <p:ph type="ctrTitle"/>
          </p:nvPr>
        </p:nvSpPr>
        <p:spPr>
          <a:xfrm>
            <a:off x="4755819" y="264815"/>
            <a:ext cx="6908800" cy="351537"/>
          </a:xfrm>
          <a:prstGeom prst="rect">
            <a:avLst/>
          </a:prstGeom>
        </p:spPr>
        <p:txBody>
          <a:bodyPr rtlCol="0">
            <a:noAutofit/>
          </a:bodyPr>
          <a:lstStyle>
            <a:lvl1pPr algn="r" defTabSz="446405" rtl="0" eaLnBrk="0" fontAlgn="base" hangingPunct="0">
              <a:spcBef>
                <a:spcPct val="0"/>
              </a:spcBef>
              <a:spcAft>
                <a:spcPct val="0"/>
              </a:spcAft>
              <a:defRPr lang="en-US" sz="2735" b="1" kern="1200" dirty="0">
                <a:solidFill>
                  <a:schemeClr val="accent6">
                    <a:lumMod val="90000"/>
                    <a:lumOff val="10000"/>
                  </a:schemeClr>
                </a:solidFill>
                <a:latin typeface="+mj-lt"/>
                <a:ea typeface="MS PGothic" panose="020B0600070205080204" pitchFamily="34" charset="-128"/>
                <a:cs typeface="MS PGothic" panose="020B0600070205080204" pitchFamily="34" charset="-128"/>
              </a:defRPr>
            </a:lvl1pPr>
          </a:lstStyle>
          <a:p>
            <a:r>
              <a:rPr lang="en-US" dirty="0"/>
              <a:t>Click to edit Master title style</a:t>
            </a:r>
            <a:endParaRPr lang="en-US" dirty="0"/>
          </a:p>
        </p:txBody>
      </p:sp>
      <p:sp>
        <p:nvSpPr>
          <p:cNvPr id="13" name="Text Placeholder 8"/>
          <p:cNvSpPr>
            <a:spLocks noGrp="1"/>
          </p:cNvSpPr>
          <p:nvPr>
            <p:ph type="body" sz="quarter" idx="10"/>
          </p:nvPr>
        </p:nvSpPr>
        <p:spPr>
          <a:xfrm>
            <a:off x="623393" y="897652"/>
            <a:ext cx="11037259" cy="5273642"/>
          </a:xfrm>
          <a:prstGeom prst="rect">
            <a:avLst/>
          </a:prstGeom>
        </p:spPr>
        <p:txBody>
          <a:bodyPr rtlCol="0">
            <a:normAutofit/>
          </a:bodyPr>
          <a:lstStyle>
            <a:lvl1pPr algn="l" defTabSz="446405" rtl="0" eaLnBrk="0" fontAlgn="base" hangingPunct="0">
              <a:spcBef>
                <a:spcPct val="20000"/>
              </a:spcBef>
              <a:spcAft>
                <a:spcPct val="0"/>
              </a:spcAft>
              <a:buFont typeface="Arial" panose="020B0604020202020204" pitchFamily="34" charset="0"/>
              <a:buNone/>
              <a:defRPr lang="en-US" sz="2345" kern="1200" dirty="0" smtClean="0">
                <a:solidFill>
                  <a:schemeClr val="tx1"/>
                </a:solidFill>
                <a:latin typeface="+mj-lt"/>
                <a:ea typeface="MS PGothic" panose="020B0600070205080204" pitchFamily="34" charset="-128"/>
                <a:cs typeface="MS PGothic" panose="020B0600070205080204" pitchFamily="34" charset="-128"/>
              </a:defRPr>
            </a:lvl1pPr>
            <a:lvl2pPr>
              <a:defRPr sz="1365">
                <a:solidFill>
                  <a:schemeClr val="tx1"/>
                </a:solidFill>
              </a:defRPr>
            </a:lvl2pPr>
            <a:lvl3pPr>
              <a:defRPr sz="1365">
                <a:solidFill>
                  <a:schemeClr val="tx1"/>
                </a:solidFill>
              </a:defRPr>
            </a:lvl3pPr>
            <a:lvl4pPr>
              <a:defRPr sz="1365">
                <a:solidFill>
                  <a:schemeClr val="tx1"/>
                </a:solidFill>
              </a:defRPr>
            </a:lvl4pPr>
            <a:lvl5pPr>
              <a:defRPr sz="1365">
                <a:solidFill>
                  <a:schemeClr val="tx1"/>
                </a:solidFill>
              </a:defRPr>
            </a:lvl5pPr>
          </a:lstStyle>
          <a:p>
            <a:pPr lvl="0"/>
            <a:r>
              <a:rPr lang="en-US" dirty="0"/>
              <a:t>Click to edit Master text styles</a:t>
            </a:r>
            <a:endParaRPr lang="en-US" dirty="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8"/>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accent1"/>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4" y="2057400"/>
            <a:ext cx="5330824"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9907" name="Slide do think-cell" r:id="rId3" imgW="9525" imgH="9525" progId="TCLayout.ActiveDocument.1">
                  <p:embed/>
                </p:oleObj>
              </mc:Choice>
              <mc:Fallback>
                <p:oleObj name="Slide do think-cell" r:id="rId3" imgW="9525" imgH="9525" progId="TCLayout.ActiveDocument.1">
                  <p:embed/>
                  <p:pic>
                    <p:nvPicPr>
                      <p:cNvPr id="0" name="Objeto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ângu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4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pt-BR" dirty="0"/>
              <a:t>Clique para editar o título mestre</a:t>
            </a:r>
            <a:endParaRPr lang="pt-BR"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Uso Interno</a:t>
            </a:r>
            <a:endParaRPr lang="pt-BR"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FED5E194-A313-3546-9321-A3CB328571C1}" type="datetime1">
              <a:rPr lang="pt-BR" smtClean="0"/>
            </a:fld>
            <a:endParaRPr lang="pt-BR"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pt-BR" dirty="0">
              <a:solidFill>
                <a:schemeClr val="tx1"/>
              </a:solidFill>
            </a:endParaRPr>
          </a:p>
        </p:txBody>
      </p:sp>
      <p:pic>
        <p:nvPicPr>
          <p:cNvPr id="1026" name="Picture 2" descr="\\psf\Home\Desktop\ENELLOGO1.jpg"/>
          <p:cNvPicPr>
            <a:picLocks noChangeAspect="1" noChangeArrowheads="1"/>
          </p:cNvPicPr>
          <p:nvPr userDrawn="1"/>
        </p:nvPicPr>
        <p:blipFill>
          <a:blip r:embed="rId6"/>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0931" name="Slide do think-cell" r:id="rId3" imgW="9525" imgH="9525" progId="TCLayout.ActiveDocument.1">
                  <p:embed/>
                </p:oleObj>
              </mc:Choice>
              <mc:Fallback>
                <p:oleObj name="Slide do think-cell" r:id="rId3" imgW="9525" imgH="9525" progId="TCLayout.ActiveDocument.1">
                  <p:embed/>
                  <p:pic>
                    <p:nvPicPr>
                      <p:cNvPr id="0" name="Objeto 9"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2800" b="1" i="0" baseline="0" dirty="0" err="1">
              <a:latin typeface="Arial" panose="020B0604020202020204" pitchFamily="34" charset="0"/>
              <a:ea typeface="+mj-ea"/>
              <a:cs typeface="+mj-cs"/>
              <a:sym typeface="Arial" panose="020B0604020202020204" pitchFamily="34" charset="0"/>
            </a:endParaRPr>
          </a:p>
        </p:txBody>
      </p:sp>
      <p:sp>
        <p:nvSpPr>
          <p:cNvPr id="5" name="Footer Placeholder 4"/>
          <p:cNvSpPr>
            <a:spLocks noGrp="1"/>
          </p:cNvSpPr>
          <p:nvPr>
            <p:ph type="ftr" sz="quarter" idx="11"/>
          </p:nvPr>
        </p:nvSpPr>
        <p:spPr>
          <a:xfrm>
            <a:off x="2282825" y="6264005"/>
            <a:ext cx="8381999" cy="153888"/>
          </a:xfrm>
        </p:spPr>
        <p:txBody>
          <a:bodyPr/>
          <a:lstStyle>
            <a:lvl1pPr>
              <a:lnSpc>
                <a:spcPct val="90000"/>
              </a:lnSpc>
              <a:defRPr/>
            </a:lvl1pPr>
          </a:lstStyle>
          <a:p>
            <a:r>
              <a:rPr lang="pt-BR" dirty="0"/>
              <a:t>Enel São Paulo | Plano de Negócios (2019 – 2023)</a:t>
            </a:r>
            <a:endParaRPr lang="pt-BR" dirty="0"/>
          </a:p>
        </p:txBody>
      </p:sp>
      <p:sp>
        <p:nvSpPr>
          <p:cNvPr id="2" name="Title 1"/>
          <p:cNvSpPr>
            <a:spLocks noGrp="1"/>
          </p:cNvSpPr>
          <p:nvPr>
            <p:ph type="title"/>
          </p:nvPr>
        </p:nvSpPr>
        <p:spPr/>
        <p:txBody>
          <a:bodyPr/>
          <a:lstStyle/>
          <a:p>
            <a:r>
              <a:rPr lang="pt-BR" dirty="0"/>
              <a:t>Clique para editar o título mestre</a:t>
            </a:r>
            <a:endParaRPr lang="pt-BR" dirty="0"/>
          </a:p>
        </p:txBody>
      </p:sp>
      <p:sp>
        <p:nvSpPr>
          <p:cNvPr id="3" name="Content Placeholder 2"/>
          <p:cNvSpPr>
            <a:spLocks noGrp="1"/>
          </p:cNvSpPr>
          <p:nvPr>
            <p:ph idx="1" hasCustomPrompt="1"/>
          </p:nvPr>
        </p:nvSpPr>
        <p:spPr/>
        <p:txBody>
          <a:bodyPr/>
          <a:lstStyle/>
          <a:p>
            <a:pPr lvl="0"/>
            <a:r>
              <a:rPr lang="pt-BR" dirty="0"/>
              <a:t>Clique para editar 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pt-BR" smtClean="0"/>
            </a:fld>
            <a:endParaRPr lang="pt-BR"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pt-BR" smtClean="0"/>
            </a:fld>
            <a:endParaRPr lang="pt-BR"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pt-BR" dirty="0"/>
              <a:t>Click </a:t>
            </a:r>
            <a:r>
              <a:rPr lang="pt-BR" dirty="0" err="1"/>
              <a:t>to</a:t>
            </a:r>
            <a:r>
              <a:rPr lang="pt-BR" dirty="0"/>
              <a:t> </a:t>
            </a:r>
            <a:r>
              <a:rPr lang="pt-BR" dirty="0" err="1"/>
              <a:t>edit</a:t>
            </a:r>
            <a:r>
              <a:rPr lang="pt-BR" dirty="0"/>
              <a:t> Master </a:t>
            </a:r>
            <a:r>
              <a:rPr lang="pt-BR" dirty="0" err="1"/>
              <a:t>subtitle</a:t>
            </a:r>
            <a:r>
              <a:rPr lang="pt-BR" dirty="0"/>
              <a:t> </a:t>
            </a:r>
            <a:r>
              <a:rPr lang="pt-BR" dirty="0" err="1"/>
              <a:t>style</a:t>
            </a:r>
            <a:r>
              <a:rPr lang="pt-BR" dirty="0"/>
              <a:t> </a:t>
            </a:r>
            <a:r>
              <a:rPr lang="pt-BR" dirty="0" err="1"/>
              <a:t>if</a:t>
            </a:r>
            <a:r>
              <a:rPr lang="pt-BR" dirty="0"/>
              <a:t> </a:t>
            </a:r>
            <a:r>
              <a:rPr lang="pt-BR" dirty="0" err="1"/>
              <a:t>required</a:t>
            </a:r>
            <a:endParaRPr lang="pt-BR"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1955" name="Slide do think-cell" r:id="rId3" imgW="9525" imgH="9525" progId="TCLayout.ActiveDocument.1">
                  <p:embed/>
                </p:oleObj>
              </mc:Choice>
              <mc:Fallback>
                <p:oleObj name="Slide do think-cell" r:id="rId3" imgW="9525" imgH="9525" progId="TCLayout.ActiveDocument.1">
                  <p:embed/>
                  <p:pic>
                    <p:nvPicPr>
                      <p:cNvPr id="0"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tângulo 1"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4800" b="1" i="0" baseline="0" dirty="0" err="1">
              <a:latin typeface="Arial" panose="020B0604020202020204" pitchFamily="34" charset="0"/>
              <a:ea typeface="+mj-ea"/>
              <a:cs typeface="+mj-cs"/>
              <a:sym typeface="Arial" panose="020B0604020202020204" pitchFamily="34" charset="0"/>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F8EEDE2B-4951-7742-A2AB-6ED26DAF47B2}" type="datetime1">
              <a:rPr lang="pt-BR" smtClean="0"/>
            </a:fld>
            <a:endParaRPr lang="pt-BR" dirty="0"/>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r>
              <a:rPr lang="pt-BR" dirty="0"/>
              <a:t>Enel São Paulo | Plano de Negócios (2019 – 2023)</a:t>
            </a:r>
            <a:endParaRPr lang="pt-BR"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pt-BR" smtClean="0"/>
            </a:fld>
            <a:endParaRPr lang="pt-BR"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pt-BR" dirty="0"/>
              <a:t>Click </a:t>
            </a:r>
            <a:r>
              <a:rPr lang="pt-BR" dirty="0" err="1"/>
              <a:t>to</a:t>
            </a:r>
            <a:r>
              <a:rPr lang="pt-BR" dirty="0"/>
              <a:t> </a:t>
            </a:r>
            <a:r>
              <a:rPr lang="pt-BR" dirty="0" err="1"/>
              <a:t>edit</a:t>
            </a:r>
            <a:r>
              <a:rPr lang="pt-BR" dirty="0"/>
              <a:t> </a:t>
            </a:r>
            <a:br>
              <a:rPr lang="pt-BR" dirty="0"/>
            </a:br>
            <a:r>
              <a:rPr lang="pt-BR" dirty="0"/>
              <a:t>Master </a:t>
            </a:r>
            <a:r>
              <a:rPr lang="pt-BR" dirty="0" err="1"/>
              <a:t>title</a:t>
            </a:r>
            <a:r>
              <a:rPr lang="pt-BR" dirty="0"/>
              <a:t> </a:t>
            </a:r>
            <a:r>
              <a:rPr lang="pt-BR" dirty="0" err="1"/>
              <a:t>style</a:t>
            </a:r>
            <a:endParaRPr lang="pt-BR"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pt-BR" noProof="0" dirty="0"/>
          </a:p>
        </p:txBody>
      </p:sp>
      <p:pic>
        <p:nvPicPr>
          <p:cNvPr id="8" name="Picture 2" descr="\\psf\Home\Desktop\ENELLOGO1.jpg"/>
          <p:cNvPicPr>
            <a:picLocks noChangeAspect="1" noChangeArrowheads="1"/>
          </p:cNvPicPr>
          <p:nvPr userDrawn="1"/>
        </p:nvPicPr>
        <p:blipFill>
          <a:blip r:embed="rId6"/>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2979" name="Slide do think-cell" r:id="rId3" imgW="9525" imgH="9525" progId="TCLayout.ActiveDocument.1">
                  <p:embed/>
                </p:oleObj>
              </mc:Choice>
              <mc:Fallback>
                <p:oleObj name="Slide do think-cell" r:id="rId3" imgW="9525" imgH="9525" progId="TCLayout.ActiveDocument.1">
                  <p:embed/>
                  <p:pic>
                    <p:nvPicPr>
                      <p:cNvPr id="0" name="Objeto 9"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pt-BR" dirty="0"/>
              <a:t>Clique para editar o título mestre</a:t>
            </a:r>
            <a:endParaRPr lang="pt-BR" dirty="0"/>
          </a:p>
        </p:txBody>
      </p:sp>
      <p:sp>
        <p:nvSpPr>
          <p:cNvPr id="3" name="Content Placeholder 2"/>
          <p:cNvSpPr>
            <a:spLocks noGrp="1"/>
          </p:cNvSpPr>
          <p:nvPr>
            <p:ph sz="half" idx="1" hasCustomPrompt="1"/>
          </p:nvPr>
        </p:nvSpPr>
        <p:spPr>
          <a:xfrm>
            <a:off x="761999" y="2057399"/>
            <a:ext cx="5334001" cy="4108451"/>
          </a:xfrm>
        </p:spPr>
        <p:txBody>
          <a:bodyPr/>
          <a:lstStyle/>
          <a:p>
            <a:pPr lvl="0"/>
            <a:r>
              <a:rPr lang="pt-BR" dirty="0"/>
              <a:t>Clique para editar 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pt-BR" dirty="0"/>
              <a:t>Clique para editar 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
        <p:nvSpPr>
          <p:cNvPr id="5" name="Date Placeholder 4"/>
          <p:cNvSpPr>
            <a:spLocks noGrp="1"/>
          </p:cNvSpPr>
          <p:nvPr>
            <p:ph type="dt" sz="half" idx="10"/>
          </p:nvPr>
        </p:nvSpPr>
        <p:spPr/>
        <p:txBody>
          <a:bodyPr/>
          <a:lstStyle/>
          <a:p>
            <a:fld id="{6FD7D4C6-EA1E-7748-8D26-B44A63FDFE33}" type="datetime1">
              <a:rPr lang="pt-BR" smtClean="0"/>
            </a:fld>
            <a:endParaRPr lang="pt-BR" dirty="0"/>
          </a:p>
        </p:txBody>
      </p:sp>
      <p:sp>
        <p:nvSpPr>
          <p:cNvPr id="6" name="Footer Placeholder 5"/>
          <p:cNvSpPr>
            <a:spLocks noGrp="1"/>
          </p:cNvSpPr>
          <p:nvPr>
            <p:ph type="ftr" sz="quarter" idx="11"/>
          </p:nvPr>
        </p:nvSpPr>
        <p:spPr/>
        <p:txBody>
          <a:bodyPr/>
          <a:lstStyle>
            <a:lvl1pPr>
              <a:defRPr/>
            </a:lvl1pPr>
          </a:lstStyle>
          <a:p>
            <a:r>
              <a:rPr lang="pt-BR" dirty="0"/>
              <a:t>Enel São Paulo | Plano de Negócios (2019 – 2023)</a:t>
            </a:r>
            <a:endParaRPr lang="pt-BR" dirty="0"/>
          </a:p>
        </p:txBody>
      </p:sp>
      <p:sp>
        <p:nvSpPr>
          <p:cNvPr id="7" name="Slide Number Placeholder 6"/>
          <p:cNvSpPr>
            <a:spLocks noGrp="1"/>
          </p:cNvSpPr>
          <p:nvPr>
            <p:ph type="sldNum" sz="quarter" idx="12"/>
          </p:nvPr>
        </p:nvSpPr>
        <p:spPr/>
        <p:txBody>
          <a:bodyPr/>
          <a:lstStyle/>
          <a:p>
            <a:fld id="{1ED2235E-0982-3B42-A838-A74550CD4449}" type="slidenum">
              <a:rPr lang="pt-BR" smtClean="0"/>
            </a:fld>
            <a:endParaRPr lang="pt-BR" dirty="0"/>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pt-BR" dirty="0"/>
              <a:t>Click </a:t>
            </a:r>
            <a:r>
              <a:rPr lang="pt-BR" dirty="0" err="1"/>
              <a:t>to</a:t>
            </a:r>
            <a:r>
              <a:rPr lang="pt-BR" dirty="0"/>
              <a:t> </a:t>
            </a:r>
            <a:r>
              <a:rPr lang="pt-BR" dirty="0" err="1"/>
              <a:t>edit</a:t>
            </a:r>
            <a:r>
              <a:rPr lang="pt-BR" dirty="0"/>
              <a:t> Master </a:t>
            </a:r>
            <a:r>
              <a:rPr lang="pt-BR" dirty="0" err="1"/>
              <a:t>subtitle</a:t>
            </a:r>
            <a:r>
              <a:rPr lang="pt-BR" dirty="0"/>
              <a:t> </a:t>
            </a:r>
            <a:r>
              <a:rPr lang="pt-BR" dirty="0" err="1"/>
              <a:t>style</a:t>
            </a:r>
            <a:r>
              <a:rPr lang="pt-BR" dirty="0"/>
              <a:t> </a:t>
            </a:r>
            <a:r>
              <a:rPr lang="pt-BR" dirty="0" err="1"/>
              <a:t>if</a:t>
            </a:r>
            <a:r>
              <a:rPr lang="pt-BR" dirty="0"/>
              <a:t> </a:t>
            </a:r>
            <a:r>
              <a:rPr lang="pt-BR" dirty="0" err="1"/>
              <a:t>required</a:t>
            </a:r>
            <a:endParaRPr lang="pt-BR" dirty="0"/>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003"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pt-BR" dirty="0"/>
              <a:t>Clique para editar o título mestre</a:t>
            </a:r>
            <a:endParaRPr lang="pt-BR" dirty="0"/>
          </a:p>
        </p:txBody>
      </p:sp>
      <p:sp>
        <p:nvSpPr>
          <p:cNvPr id="3" name="Content Placeholder 2"/>
          <p:cNvSpPr>
            <a:spLocks noGrp="1"/>
          </p:cNvSpPr>
          <p:nvPr>
            <p:ph sz="half" idx="1" hasCustomPrompt="1"/>
          </p:nvPr>
        </p:nvSpPr>
        <p:spPr>
          <a:xfrm>
            <a:off x="762000" y="2057399"/>
            <a:ext cx="3554412" cy="4108451"/>
          </a:xfrm>
        </p:spPr>
        <p:txBody>
          <a:bodyPr/>
          <a:lstStyle/>
          <a:p>
            <a:pPr lvl="0"/>
            <a:r>
              <a:rPr lang="pt-BR" dirty="0"/>
              <a:t>Clique para editar 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pt-BR" dirty="0"/>
              <a:t>Clique para editar 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
        <p:nvSpPr>
          <p:cNvPr id="5" name="Date Placeholder 4"/>
          <p:cNvSpPr>
            <a:spLocks noGrp="1"/>
          </p:cNvSpPr>
          <p:nvPr>
            <p:ph type="dt" sz="half" idx="10"/>
          </p:nvPr>
        </p:nvSpPr>
        <p:spPr/>
        <p:txBody>
          <a:bodyPr/>
          <a:lstStyle/>
          <a:p>
            <a:fld id="{4AFBF55B-9869-0E45-B986-8EB86A00C150}" type="datetime1">
              <a:rPr lang="pt-BR" smtClean="0"/>
            </a:fld>
            <a:endParaRPr lang="pt-BR" dirty="0"/>
          </a:p>
        </p:txBody>
      </p:sp>
      <p:sp>
        <p:nvSpPr>
          <p:cNvPr id="6" name="Footer Placeholder 5"/>
          <p:cNvSpPr>
            <a:spLocks noGrp="1"/>
          </p:cNvSpPr>
          <p:nvPr>
            <p:ph type="ftr" sz="quarter" idx="11"/>
          </p:nvPr>
        </p:nvSpPr>
        <p:spPr/>
        <p:txBody>
          <a:bodyPr/>
          <a:lstStyle>
            <a:lvl1pPr>
              <a:defRPr/>
            </a:lvl1pPr>
          </a:lstStyle>
          <a:p>
            <a:r>
              <a:rPr lang="pt-BR" dirty="0"/>
              <a:t>Enel São Paulo | Plano de Negócios (2019 – 2023)</a:t>
            </a:r>
            <a:endParaRPr lang="pt-BR" dirty="0"/>
          </a:p>
        </p:txBody>
      </p:sp>
      <p:sp>
        <p:nvSpPr>
          <p:cNvPr id="7" name="Slide Number Placeholder 6"/>
          <p:cNvSpPr>
            <a:spLocks noGrp="1"/>
          </p:cNvSpPr>
          <p:nvPr>
            <p:ph type="sldNum" sz="quarter" idx="12"/>
          </p:nvPr>
        </p:nvSpPr>
        <p:spPr/>
        <p:txBody>
          <a:bodyPr/>
          <a:lstStyle/>
          <a:p>
            <a:fld id="{1ED2235E-0982-3B42-A838-A74550CD4449}" type="slidenum">
              <a:rPr lang="pt-BR" smtClean="0"/>
            </a:fld>
            <a:endParaRPr lang="pt-BR" dirty="0"/>
          </a:p>
        </p:txBody>
      </p:sp>
      <p:sp>
        <p:nvSpPr>
          <p:cNvPr id="12" name="Content Placeholder 3"/>
          <p:cNvSpPr>
            <a:spLocks noGrp="1"/>
          </p:cNvSpPr>
          <p:nvPr>
            <p:ph sz="half" idx="13" hasCustomPrompt="1"/>
          </p:nvPr>
        </p:nvSpPr>
        <p:spPr>
          <a:xfrm>
            <a:off x="7870824" y="2057400"/>
            <a:ext cx="3554411" cy="4108451"/>
          </a:xfrm>
        </p:spPr>
        <p:txBody>
          <a:bodyPr/>
          <a:lstStyle/>
          <a:p>
            <a:pPr lvl="0"/>
            <a:r>
              <a:rPr lang="pt-BR" dirty="0"/>
              <a:t>Clique para editar 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pt-BR" dirty="0"/>
              <a:t>Click </a:t>
            </a:r>
            <a:r>
              <a:rPr lang="pt-BR" dirty="0" err="1"/>
              <a:t>to</a:t>
            </a:r>
            <a:r>
              <a:rPr lang="pt-BR" dirty="0"/>
              <a:t> </a:t>
            </a:r>
            <a:r>
              <a:rPr lang="pt-BR" dirty="0" err="1"/>
              <a:t>edit</a:t>
            </a:r>
            <a:r>
              <a:rPr lang="pt-BR" dirty="0"/>
              <a:t> Master </a:t>
            </a:r>
            <a:r>
              <a:rPr lang="pt-BR" dirty="0" err="1"/>
              <a:t>subtitle</a:t>
            </a:r>
            <a:r>
              <a:rPr lang="pt-BR" dirty="0"/>
              <a:t> </a:t>
            </a:r>
            <a:r>
              <a:rPr lang="pt-BR" dirty="0" err="1"/>
              <a:t>style</a:t>
            </a:r>
            <a:r>
              <a:rPr lang="pt-BR" dirty="0"/>
              <a:t> </a:t>
            </a:r>
            <a:r>
              <a:rPr lang="pt-BR" dirty="0" err="1"/>
              <a:t>if</a:t>
            </a:r>
            <a:r>
              <a:rPr lang="pt-BR" dirty="0"/>
              <a:t> </a:t>
            </a:r>
            <a:r>
              <a:rPr lang="pt-BR" dirty="0" err="1"/>
              <a:t>required</a:t>
            </a:r>
            <a:endParaRPr lang="pt-BR" dirty="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27"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pt-BR" dirty="0"/>
              <a:t>Clique para editar o título mestre</a:t>
            </a:r>
            <a:endParaRPr lang="pt-BR"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dirty="0"/>
              <a:t>Clique para editar 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
        <p:nvSpPr>
          <p:cNvPr id="4" name="Date Placeholder 3"/>
          <p:cNvSpPr>
            <a:spLocks noGrp="1"/>
          </p:cNvSpPr>
          <p:nvPr>
            <p:ph type="dt" sz="half" idx="10"/>
          </p:nvPr>
        </p:nvSpPr>
        <p:spPr/>
        <p:txBody>
          <a:bodyPr/>
          <a:lstStyle/>
          <a:p>
            <a:fld id="{977E1C19-7526-424E-BFA6-F826B78A7CB0}" type="datetime1">
              <a:rPr lang="pt-BR" smtClean="0"/>
            </a:fld>
            <a:endParaRPr lang="pt-BR" dirty="0"/>
          </a:p>
        </p:txBody>
      </p:sp>
      <p:sp>
        <p:nvSpPr>
          <p:cNvPr id="5" name="Footer Placeholder 4"/>
          <p:cNvSpPr>
            <a:spLocks noGrp="1"/>
          </p:cNvSpPr>
          <p:nvPr>
            <p:ph type="ftr" sz="quarter" idx="11"/>
          </p:nvPr>
        </p:nvSpPr>
        <p:spPr/>
        <p:txBody>
          <a:bodyPr/>
          <a:lstStyle>
            <a:lvl1pPr>
              <a:defRPr/>
            </a:lvl1pPr>
          </a:lstStyle>
          <a:p>
            <a:r>
              <a:rPr lang="pt-BR" dirty="0"/>
              <a:t>Enel São Paulo | Plano de Negócios (2019 – 2023)</a:t>
            </a:r>
            <a:endParaRPr lang="pt-BR" dirty="0"/>
          </a:p>
        </p:txBody>
      </p:sp>
      <p:sp>
        <p:nvSpPr>
          <p:cNvPr id="6" name="Slide Number Placeholder 5"/>
          <p:cNvSpPr>
            <a:spLocks noGrp="1"/>
          </p:cNvSpPr>
          <p:nvPr>
            <p:ph type="sldNum" sz="quarter" idx="12"/>
          </p:nvPr>
        </p:nvSpPr>
        <p:spPr/>
        <p:txBody>
          <a:bodyPr/>
          <a:lstStyle/>
          <a:p>
            <a:fld id="{1ED2235E-0982-3B42-A838-A74550CD4449}" type="slidenum">
              <a:rPr lang="pt-BR" smtClean="0"/>
            </a:fld>
            <a:endParaRPr lang="pt-BR"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pt-BR" dirty="0"/>
              <a:t>Click </a:t>
            </a:r>
            <a:r>
              <a:rPr lang="pt-BR" dirty="0" err="1"/>
              <a:t>to</a:t>
            </a:r>
            <a:r>
              <a:rPr lang="pt-BR" dirty="0"/>
              <a:t> </a:t>
            </a:r>
            <a:r>
              <a:rPr lang="pt-BR" dirty="0" err="1"/>
              <a:t>edit</a:t>
            </a:r>
            <a:r>
              <a:rPr lang="pt-BR" dirty="0"/>
              <a:t> Master </a:t>
            </a:r>
            <a:r>
              <a:rPr lang="pt-BR" dirty="0" err="1"/>
              <a:t>subtitle</a:t>
            </a:r>
            <a:r>
              <a:rPr lang="pt-BR" dirty="0"/>
              <a:t> </a:t>
            </a:r>
            <a:r>
              <a:rPr lang="pt-BR" dirty="0" err="1"/>
              <a:t>style</a:t>
            </a:r>
            <a:r>
              <a:rPr lang="pt-BR" dirty="0"/>
              <a:t> </a:t>
            </a:r>
            <a:r>
              <a:rPr lang="pt-BR" dirty="0" err="1"/>
              <a:t>if</a:t>
            </a:r>
            <a:r>
              <a:rPr lang="pt-BR" dirty="0"/>
              <a:t> </a:t>
            </a:r>
            <a:r>
              <a:rPr lang="pt-BR" dirty="0" err="1"/>
              <a:t>required</a:t>
            </a:r>
            <a:endParaRPr lang="pt-BR" dirty="0"/>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pt-BR" smtClean="0"/>
            </a:fld>
            <a:endParaRPr lang="pt-BR"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pt-BR" dirty="0"/>
              <a:t>Enel São Paulo | Plano de Negócios (2019 – 2023)</a:t>
            </a:r>
            <a:endParaRPr lang="pt-BR"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pt-BR" smtClean="0"/>
            </a:fld>
            <a:endParaRPr lang="pt-BR" dirty="0"/>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pt-BR" dirty="0">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Clique para editar 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7075" name="Slide do think-cell" r:id="rId3" imgW="9525" imgH="9525" progId="TCLayout.ActiveDocument.1">
                  <p:embed/>
                </p:oleObj>
              </mc:Choice>
              <mc:Fallback>
                <p:oleObj name="Slide do think-cell" r:id="rId3" imgW="9525" imgH="9525" progId="TCLayout.ActiveDocument.1">
                  <p:embed/>
                  <p:pic>
                    <p:nvPicPr>
                      <p:cNvPr id="0"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tângulo 5"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pt-BR" dirty="0"/>
              <a:t>Clique para editar o título mestre</a:t>
            </a:r>
            <a:endParaRPr lang="pt-BR" dirty="0"/>
          </a:p>
        </p:txBody>
      </p:sp>
      <p:sp>
        <p:nvSpPr>
          <p:cNvPr id="3" name="Date Placeholder 2"/>
          <p:cNvSpPr>
            <a:spLocks noGrp="1"/>
          </p:cNvSpPr>
          <p:nvPr>
            <p:ph type="dt" sz="half" idx="10"/>
          </p:nvPr>
        </p:nvSpPr>
        <p:spPr/>
        <p:txBody>
          <a:bodyPr/>
          <a:lstStyle/>
          <a:p>
            <a:fld id="{471686B6-A166-D84A-95C6-F9F4B2599B87}" type="datetime1">
              <a:rPr lang="pt-BR" smtClean="0"/>
            </a:fld>
            <a:endParaRPr lang="pt-BR" dirty="0"/>
          </a:p>
        </p:txBody>
      </p:sp>
      <p:sp>
        <p:nvSpPr>
          <p:cNvPr id="4" name="Footer Placeholder 3"/>
          <p:cNvSpPr>
            <a:spLocks noGrp="1"/>
          </p:cNvSpPr>
          <p:nvPr>
            <p:ph type="ftr" sz="quarter" idx="11"/>
          </p:nvPr>
        </p:nvSpPr>
        <p:spPr/>
        <p:txBody>
          <a:bodyPr/>
          <a:lstStyle>
            <a:lvl1pPr>
              <a:defRPr/>
            </a:lvl1pPr>
          </a:lstStyle>
          <a:p>
            <a:r>
              <a:rPr lang="pt-BR" dirty="0"/>
              <a:t>Enel São Paulo | Plano de Negócios (2019 – 2023)</a:t>
            </a:r>
            <a:endParaRPr lang="pt-BR" dirty="0"/>
          </a:p>
        </p:txBody>
      </p:sp>
      <p:sp>
        <p:nvSpPr>
          <p:cNvPr id="5" name="Slide Number Placeholder 4"/>
          <p:cNvSpPr>
            <a:spLocks noGrp="1"/>
          </p:cNvSpPr>
          <p:nvPr>
            <p:ph type="sldNum" sz="quarter" idx="12"/>
          </p:nvPr>
        </p:nvSpPr>
        <p:spPr/>
        <p:txBody>
          <a:bodyPr/>
          <a:lstStyle/>
          <a:p>
            <a:fld id="{1ED2235E-0982-3B42-A838-A74550CD4449}" type="slidenum">
              <a:rPr lang="pt-BR" smtClean="0"/>
            </a:fld>
            <a:endParaRPr lang="pt-BR" dirty="0"/>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pt-BR" dirty="0"/>
              <a:t>Click </a:t>
            </a:r>
            <a:r>
              <a:rPr lang="pt-BR" dirty="0" err="1"/>
              <a:t>to</a:t>
            </a:r>
            <a:r>
              <a:rPr lang="pt-BR" dirty="0"/>
              <a:t> </a:t>
            </a:r>
            <a:r>
              <a:rPr lang="pt-BR" dirty="0" err="1"/>
              <a:t>edit</a:t>
            </a:r>
            <a:r>
              <a:rPr lang="pt-BR" dirty="0"/>
              <a:t> Master </a:t>
            </a:r>
            <a:r>
              <a:rPr lang="pt-BR" dirty="0" err="1"/>
              <a:t>subtitle</a:t>
            </a:r>
            <a:r>
              <a:rPr lang="pt-BR" dirty="0"/>
              <a:t> </a:t>
            </a:r>
            <a:r>
              <a:rPr lang="pt-BR" dirty="0" err="1"/>
              <a:t>style</a:t>
            </a:r>
            <a:r>
              <a:rPr lang="pt-BR" dirty="0"/>
              <a:t> </a:t>
            </a:r>
            <a:r>
              <a:rPr lang="pt-BR" dirty="0" err="1"/>
              <a:t>if</a:t>
            </a:r>
            <a:r>
              <a:rPr lang="pt-BR" dirty="0"/>
              <a:t> </a:t>
            </a:r>
            <a:r>
              <a:rPr lang="pt-BR" dirty="0" err="1"/>
              <a:t>required</a:t>
            </a:r>
            <a:endParaRPr lang="pt-BR" dirty="0"/>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7F53D-92EE-B146-A309-B3AE8F8662FA}" type="datetime1">
              <a:rPr lang="pt-BR" smtClean="0"/>
            </a:fld>
            <a:endParaRPr lang="pt-BR" dirty="0"/>
          </a:p>
        </p:txBody>
      </p:sp>
      <p:sp>
        <p:nvSpPr>
          <p:cNvPr id="3" name="Footer Placeholder 2"/>
          <p:cNvSpPr>
            <a:spLocks noGrp="1"/>
          </p:cNvSpPr>
          <p:nvPr>
            <p:ph type="ftr" sz="quarter" idx="11"/>
          </p:nvPr>
        </p:nvSpPr>
        <p:spPr/>
        <p:txBody>
          <a:bodyPr/>
          <a:lstStyle>
            <a:lvl1pPr>
              <a:defRPr/>
            </a:lvl1pPr>
          </a:lstStyle>
          <a:p>
            <a:r>
              <a:rPr lang="pt-BR" dirty="0"/>
              <a:t>Enel São Paulo | Plano de Negócios (2019 – 2023)</a:t>
            </a:r>
            <a:endParaRPr lang="pt-BR" dirty="0"/>
          </a:p>
        </p:txBody>
      </p:sp>
      <p:sp>
        <p:nvSpPr>
          <p:cNvPr id="4" name="Slide Number Placeholder 3"/>
          <p:cNvSpPr>
            <a:spLocks noGrp="1"/>
          </p:cNvSpPr>
          <p:nvPr>
            <p:ph type="sldNum" sz="quarter" idx="12"/>
          </p:nvPr>
        </p:nvSpPr>
        <p:spPr/>
        <p:txBody>
          <a:bodyPr/>
          <a:lstStyle/>
          <a:p>
            <a:fld id="{1ED2235E-0982-3B42-A838-A74550CD4449}" type="slidenum">
              <a:rPr lang="pt-BR" smtClean="0"/>
            </a:fld>
            <a:endParaRPr lang="pt-BR" dirty="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a:t>Fare clic per modificare lo stile del titolo</a:t>
            </a:r>
            <a:endParaRPr lang="en-GB" dirty="0"/>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8"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Slide Number Placeholder 5"/>
          <p:cNvSpPr txBox="1"/>
          <p:nvPr userDrawn="1"/>
        </p:nvSpPr>
        <p:spPr>
          <a:xfrm>
            <a:off x="11192898" y="6548002"/>
            <a:ext cx="762000" cy="153888"/>
          </a:xfrm>
          <a:prstGeom prst="rect">
            <a:avLst/>
          </a:prstGeom>
        </p:spPr>
        <p:txBody>
          <a:bodyPr vert="horz"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1" i="0" u="none" strike="noStrike" kern="1200" cap="none" spc="0" normalizeH="0" baseline="0" noProof="0" smtClean="0">
                <a:ln>
                  <a:noFill/>
                </a:ln>
                <a:solidFill>
                  <a:schemeClr val="tx2">
                    <a:lumMod val="75000"/>
                  </a:schemeClr>
                </a:solidFill>
                <a:effectLst/>
                <a:uLnTx/>
                <a:uFillTx/>
                <a:latin typeface="+mn-lt"/>
                <a:ea typeface="+mn-ea"/>
                <a:cs typeface="+mn-cs"/>
              </a:rPr>
            </a:fld>
            <a:endParaRPr kumimoji="0" lang="en-GB" sz="1000" b="1" i="0" u="none" strike="noStrike" kern="1200" cap="none" spc="0" normalizeH="0" baseline="0" noProof="0" dirty="0">
              <a:ln>
                <a:noFill/>
              </a:ln>
              <a:solidFill>
                <a:schemeClr val="tx2">
                  <a:lumMod val="75000"/>
                </a:schemeClr>
              </a:solidFill>
              <a:effectLst/>
              <a:uLnTx/>
              <a:uFillTx/>
              <a:latin typeface="+mn-lt"/>
              <a:ea typeface="+mn-ea"/>
              <a:cs typeface="+mn-cs"/>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1907"/>
          <a:ext cx="2116" cy="1905"/>
        </p:xfrm>
        <a:graphic>
          <a:graphicData uri="http://schemas.openxmlformats.org/presentationml/2006/ole">
            <mc:AlternateContent xmlns:mc="http://schemas.openxmlformats.org/markup-compatibility/2006">
              <mc:Choice xmlns:v="urn:schemas-microsoft-com:vml" Requires="v">
                <p:oleObj spid="_x0000_s213219"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907"/>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fld>
            <a:endParaRPr lang="en-US" dirty="0"/>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14243" name="Slide do think-cell" r:id="rId3" imgW="8255" imgH="8255" progId="TCLayout.ActiveDocument.1">
                  <p:embed/>
                </p:oleObj>
              </mc:Choice>
              <mc:Fallback>
                <p:oleObj name="Slide do think-cell" r:id="rId3" imgW="8255" imgH="8255"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ítulo 1"/>
          <p:cNvSpPr>
            <a:spLocks noGrp="1"/>
          </p:cNvSpPr>
          <p:nvPr>
            <p:ph type="title"/>
          </p:nvPr>
        </p:nvSpPr>
        <p:spPr/>
        <p:txBody>
          <a:bodyPr/>
          <a:lstStyle/>
          <a:p>
            <a:r>
              <a:rPr lang="pt-BR"/>
              <a:t>Clique para editar o título mestre</a:t>
            </a:r>
            <a:endParaRPr lang="pt-BR"/>
          </a:p>
        </p:txBody>
      </p:sp>
      <p:sp>
        <p:nvSpPr>
          <p:cNvPr id="3" name="Espaço Reservado para Conteúdo 2"/>
          <p:cNvSpPr>
            <a:spLocks noGrp="1"/>
          </p:cNvSpPr>
          <p:nvPr>
            <p:ph idx="1"/>
          </p:nvPr>
        </p:nvSpPr>
        <p:spPr/>
        <p:txBody>
          <a:bodyPr/>
          <a:lstStyle/>
          <a:p>
            <a:pPr lvl="0"/>
            <a:r>
              <a:rPr lang="pt-BR"/>
              <a:t>Editar estilos de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4" name="Espaço Reservado para Data 3"/>
          <p:cNvSpPr>
            <a:spLocks noGrp="1"/>
          </p:cNvSpPr>
          <p:nvPr>
            <p:ph type="dt" sz="half" idx="10"/>
          </p:nvPr>
        </p:nvSpPr>
        <p:spPr/>
        <p:txBody>
          <a:bodyPr/>
          <a:lstStyle/>
          <a:p>
            <a:fld id="{739734F9-68FA-4673-A7D5-955FE0A79EF7}" type="datetimeFigureOut">
              <a:rPr lang="pt-BR" smtClean="0"/>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a:xfrm>
            <a:off x="11097684" y="6572170"/>
            <a:ext cx="584200" cy="120048"/>
          </a:xfrm>
          <a:prstGeom prst="rect">
            <a:avLst/>
          </a:prstGeom>
        </p:spPr>
        <p:txBody>
          <a:bodyPr/>
          <a:lstStyle/>
          <a:p>
            <a:fld id="{C13A815D-3FBB-4667-8B7C-A8C317CCE2A5}" type="slidenum">
              <a:rPr lang="pt-BR" smtClean="0"/>
            </a:fld>
            <a:endParaRPr lang="pt-B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291"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fld id="{664CA531-45FC-4AE4-B155-805911C9EFAF}"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r>
              <a:rPr lang="en-US">
                <a:solidFill>
                  <a:srgbClr val="C6C6C6">
                    <a:lumMod val="75000"/>
                  </a:srgbClr>
                </a:solidFill>
              </a:rPr>
              <a:t>Presentation footer 10PT grey. Please add the relevant country to the footer</a:t>
            </a:r>
            <a:r>
              <a:rPr lang="en-US" dirty="0">
                <a:solidFill>
                  <a:srgbClr val="C6C6C6">
                    <a:lumMod val="75000"/>
                  </a:srgbClr>
                </a:solidFill>
              </a:rPr>
              <a:t>.</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para editar o título mestre</a:t>
            </a:r>
            <a:endParaRPr lang="en-US" dirty="0"/>
          </a:p>
        </p:txBody>
      </p:sp>
      <p:sp>
        <p:nvSpPr>
          <p:cNvPr id="3" name="Content Placeholder 2"/>
          <p:cNvSpPr>
            <a:spLocks noGrp="1"/>
          </p:cNvSpPr>
          <p:nvPr>
            <p:ph idx="1"/>
          </p:nvPr>
        </p:nvSpPr>
        <p:spPr/>
        <p:txBody>
          <a:bodyPr/>
          <a:lstStyle/>
          <a:p>
            <a:pPr lvl="0"/>
            <a:r>
              <a:rPr lang="en-US"/>
              <a:t>Editar estilos de texto Mestre</a:t>
            </a:r>
            <a:endParaRPr lang="en-US"/>
          </a:p>
          <a:p>
            <a:pPr lvl="1"/>
            <a:r>
              <a:rPr lang="en-US"/>
              <a:t>Segundo nível</a:t>
            </a:r>
            <a:endParaRPr lang="en-US"/>
          </a:p>
          <a:p>
            <a:pPr lvl="2"/>
            <a:r>
              <a:rPr lang="en-US"/>
              <a:t>Terceiro nível</a:t>
            </a:r>
            <a:endParaRPr lang="en-US"/>
          </a:p>
          <a:p>
            <a:pPr lvl="3"/>
            <a:r>
              <a:rPr lang="en-US"/>
              <a:t>Quarto nível</a:t>
            </a:r>
            <a:endParaRPr lang="en-US"/>
          </a:p>
          <a:p>
            <a:pPr lvl="4"/>
            <a:r>
              <a:rPr lang="en-US"/>
              <a:t>Quinto nível</a:t>
            </a:r>
            <a:endParaRPr lang="en-US" dirty="0"/>
          </a:p>
        </p:txBody>
      </p:sp>
      <p:sp>
        <p:nvSpPr>
          <p:cNvPr id="5" name="Footer Placeholder 4"/>
          <p:cNvSpPr>
            <a:spLocks noGrp="1"/>
          </p:cNvSpPr>
          <p:nvPr>
            <p:ph type="ftr" sz="quarter" idx="11"/>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000" b="0" i="0" u="none" strike="noStrike" kern="1200" cap="none" spc="0" normalizeH="0" baseline="0" noProof="0">
                <a:ln>
                  <a:noFill/>
                </a:ln>
                <a:solidFill>
                  <a:srgbClr val="C6C6C6">
                    <a:lumMod val="75000"/>
                  </a:srgbClr>
                </a:solidFill>
                <a:effectLst/>
                <a:uLnTx/>
                <a:uFillTx/>
                <a:latin typeface="Arial" panose="020B0604020202020204"/>
                <a:ea typeface="+mn-ea"/>
                <a:cs typeface="+mn-cs"/>
              </a:rPr>
              <a:t>Presentation footer 10PT grey. Please add the relevant country to the footer.</a:t>
            </a:r>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US" sz="1000" b="0" i="0" u="none" strike="noStrike" kern="1200" cap="none" spc="0" normalizeH="0" baseline="0" noProof="0" smtClean="0">
                <a:ln>
                  <a:noFill/>
                </a:ln>
                <a:solidFill>
                  <a:srgbClr val="C6C6C6">
                    <a:lumMod val="75000"/>
                  </a:srgbClr>
                </a:solidFill>
                <a:effectLst/>
                <a:uLnTx/>
                <a:uFillTx/>
                <a:latin typeface="Arial" panose="020B0604020202020204"/>
                <a:ea typeface="+mn-ea"/>
                <a:cs typeface="+mn-cs"/>
              </a:rPr>
            </a:fld>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a:t>Click to edit Master subtitle style if required</a:t>
            </a:r>
            <a:endParaRPr 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19363" name="Slide do think-cell" r:id="rId3" imgW="0" imgH="0" progId="TCLayout.ActiveDocument.1">
                  <p:embed/>
                </p:oleObj>
              </mc:Choice>
              <mc:Fallback>
                <p:oleObj name="Slide do think-cell" r:id="rId3" imgW="0" imgH="0" progId="TCLayout.ActiveDocument.1">
                  <p:embed/>
                  <p:pic>
                    <p:nvPicPr>
                      <p:cNvPr id="0" name="Ogget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tângulo 3"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it-IT" sz="2755"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3" y="1085373"/>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8"/>
            <a:ext cx="7616824" cy="1368425"/>
          </a:xfrm>
        </p:spPr>
        <p:txBody>
          <a:bodyPr anchor="t">
            <a:noAutofit/>
          </a:bodyPr>
          <a:lstStyle>
            <a:lvl1pPr algn="l">
              <a:defRPr sz="4800">
                <a:solidFill>
                  <a:schemeClr val="tx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2282825" y="3429008"/>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199765" indent="0" algn="ctr">
              <a:buNone/>
              <a:defRPr sz="1600"/>
            </a:lvl8pPr>
            <a:lvl9pPr marL="3656965"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765520" y="3429008"/>
            <a:ext cx="1510613" cy="276999"/>
          </a:xfrm>
          <a:prstGeom prst="rect">
            <a:avLst/>
          </a:prstGeom>
        </p:spPr>
        <p:txBody>
          <a:bodyPr lIns="91430" tIns="45716" rIns="91430" bIns="45716" anchor="t">
            <a:noAutofit/>
          </a:bodyPr>
          <a:lstStyle>
            <a:lvl1pPr eaLnBrk="1">
              <a:lnSpc>
                <a:spcPct val="90000"/>
              </a:lnSpc>
              <a:defRPr sz="1800">
                <a:solidFill>
                  <a:schemeClr val="tx1"/>
                </a:solidFill>
              </a:defRPr>
            </a:lvl1pPr>
          </a:lstStyle>
          <a:p>
            <a:endParaRPr lang="en-US"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0" tIns="45716" rIns="91430" bIns="45716" rtlCol="0" anchor="ctr"/>
          <a:lstStyle/>
          <a:p>
            <a:pPr algn="ctr" eaLnBrk="1"/>
            <a:endParaRPr lang="en-US" dirty="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775"/>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6"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7" y="1363679"/>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0" tIns="45716" rIns="91430" bIns="45716" rtlCol="0" anchor="ctr"/>
          <a:lstStyle/>
          <a:p>
            <a:pPr algn="ctr" eaLnBrk="1"/>
            <a:endParaRPr lang="en-US" noProof="0" dirty="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1"/>
            <a:ext cx="1326339" cy="480592"/>
          </a:xfrm>
          <a:prstGeom prst="rect">
            <a:avLst/>
          </a:prstGeom>
          <a:noFill/>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1999" y="2057399"/>
            <a:ext cx="533400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096000" y="2057399"/>
            <a:ext cx="5330825"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0" y="2057399"/>
            <a:ext cx="3554412"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316414" y="2057399"/>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p:nvPr>
        </p:nvSpPr>
        <p:spPr>
          <a:xfrm>
            <a:off x="7870825" y="2057400"/>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ext Placeholder 7"/>
          <p:cNvSpPr>
            <a:spLocks noGrp="1"/>
          </p:cNvSpPr>
          <p:nvPr>
            <p:ph type="body" sz="quarter" idx="14"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531"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2" y="6479905"/>
            <a:ext cx="1510613" cy="153888"/>
          </a:xfrm>
          <a:prstGeom prst="rect">
            <a:avLst/>
          </a:prstGeom>
        </p:spPr>
        <p:txBody>
          <a:bodyPr lIns="91430" tIns="45716" rIns="91430" bIns="45716"/>
          <a:lstStyle>
            <a:lvl1pPr eaLnBrk="1">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5"/>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0" tIns="45716" rIns="91430" bIns="45716" rtlCol="0" anchor="ctr"/>
          <a:lstStyle/>
          <a:p>
            <a:pPr algn="ctr" eaLnBrk="1"/>
            <a:endParaRPr lang="en-US" dirty="0">
              <a:solidFill>
                <a:schemeClr val="accent1"/>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8579" name="Slide do think-cell" r:id="rId3" imgW="12700" imgH="12700" progId="TCLayout.ActiveDocument.1">
                  <p:embed/>
                </p:oleObj>
              </mc:Choice>
              <mc:Fallback>
                <p:oleObj name="Slide do think-cell" r:id="rId3" imgW="12700" imgH="12700" progId="TCLayout.ActiveDocument.1">
                  <p:embed/>
                  <p:pic>
                    <p:nvPicPr>
                      <p:cNvPr id="0" name="2 Objeto"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0627"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r>
              <a:rPr lang="en-GB" dirty="0">
                <a:solidFill>
                  <a:srgbClr val="C6C6C6">
                    <a:lumMod val="75000"/>
                  </a:srgbClr>
                </a:solidFill>
              </a:rPr>
              <a:t>.</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11" name="Sottotitolo 2"/>
          <p:cNvSpPr>
            <a:spLocks noGrp="1"/>
          </p:cNvSpPr>
          <p:nvPr>
            <p:ph type="subTitle" idx="13" hasCustomPrompt="1"/>
          </p:nvPr>
        </p:nvSpPr>
        <p:spPr>
          <a:xfrm>
            <a:off x="1803373" y="1692001"/>
            <a:ext cx="8939883" cy="4284000"/>
          </a:xfrm>
          <a:prstGeom prst="rect">
            <a:avLst/>
          </a:prstGeom>
        </p:spPr>
        <p:txBody>
          <a:bodyPr lIns="121910" tIns="0" rIns="121910" bIns="60955">
            <a:noAutofit/>
          </a:bodyPr>
          <a:lstStyle>
            <a:lvl1pPr marL="0" indent="0" algn="l">
              <a:lnSpc>
                <a:spcPts val="9600"/>
              </a:lnSpc>
              <a:buNone/>
              <a:defRPr sz="8000" b="1" baseline="0">
                <a:solidFill>
                  <a:srgbClr val="DC4405"/>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Divider page title</a:t>
            </a:r>
            <a:endParaRPr lang="en-US" dirty="0"/>
          </a:p>
        </p:txBody>
      </p:sp>
      <p:sp>
        <p:nvSpPr>
          <p:cNvPr id="3" name="Segnaposto numero diapositiva 6"/>
          <p:cNvSpPr>
            <a:spLocks noGrp="1"/>
          </p:cNvSpPr>
          <p:nvPr>
            <p:ph type="sldNum" sz="quarter" idx="14"/>
          </p:nvPr>
        </p:nvSpPr>
        <p:spPr/>
        <p:txBody>
          <a:bodyPr/>
          <a:lstStyle>
            <a:lvl1pPr>
              <a:defRPr/>
            </a:lvl1pPr>
          </a:lstStyle>
          <a:p>
            <a:pPr>
              <a:defRPr/>
            </a:pPr>
            <a:fld id="{DF75578B-9BC3-4F78-82E8-CFA987D73837}" type="slidenum">
              <a:rPr lang="en-US" smtClean="0"/>
            </a:fld>
            <a:endParaRPr lang="en-US" dirty="0"/>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Duas Partes de Conteúdo">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2"/>
            </p:custDataLst>
          </p:nvPr>
        </p:nvGraphicFramePr>
        <p:xfrm>
          <a:off x="2118" y="1906"/>
          <a:ext cx="2117" cy="1906"/>
        </p:xfrm>
        <a:graphic>
          <a:graphicData uri="http://schemas.openxmlformats.org/presentationml/2006/ole">
            <mc:AlternateContent xmlns:mc="http://schemas.openxmlformats.org/markup-compatibility/2006">
              <mc:Choice xmlns:v="urn:schemas-microsoft-com:vml" Requires="v">
                <p:oleObj spid="_x0000_s232675" name="Slide do think-cell" r:id="rId3" imgW="8255" imgH="8255" progId="TCLayout.ActiveDocument.1">
                  <p:embed/>
                </p:oleObj>
              </mc:Choice>
              <mc:Fallback>
                <p:oleObj name="Slide do think-cell" r:id="rId3" imgW="8255" imgH="8255" progId="TCLayout.ActiveDocument.1">
                  <p:embed/>
                  <p:pic>
                    <p:nvPicPr>
                      <p:cNvPr id="0" name="Objeto 9" hidden="1"/>
                      <p:cNvPicPr/>
                      <p:nvPr/>
                    </p:nvPicPr>
                    <p:blipFill>
                      <a:blip r:embed="rId4"/>
                      <a:stretch>
                        <a:fillRect/>
                      </a:stretch>
                    </p:blipFill>
                    <p:spPr>
                      <a:xfrm>
                        <a:off x="2118" y="1906"/>
                        <a:ext cx="2117" cy="1906"/>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211667" cy="190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80" b="1" i="0" baseline="0" dirty="0" err="1">
              <a:latin typeface="Arial" panose="020B0604020202020204" pitchFamily="34" charset="0"/>
              <a:ea typeface="+mj-ea"/>
              <a:cs typeface="Segoe UI" panose="020B0502040204020203" pitchFamily="34" charset="0"/>
              <a:sym typeface="Arial" panose="020B0604020202020204" pitchFamily="34" charset="0"/>
            </a:endParaRPr>
          </a:p>
        </p:txBody>
      </p:sp>
      <p:sp>
        <p:nvSpPr>
          <p:cNvPr id="2" name="Title 1"/>
          <p:cNvSpPr>
            <a:spLocks noGrp="1"/>
          </p:cNvSpPr>
          <p:nvPr>
            <p:ph type="title" hasCustomPrompt="1"/>
          </p:nvPr>
        </p:nvSpPr>
        <p:spPr>
          <a:xfrm>
            <a:off x="762001" y="260179"/>
            <a:ext cx="10664824" cy="493581"/>
          </a:xfrm>
        </p:spPr>
        <p:txBody>
          <a:bodyPr/>
          <a:lstStyle>
            <a:lvl1pPr>
              <a:defRPr sz="2880">
                <a:latin typeface="+mj-lt"/>
              </a:defRPr>
            </a:lvl1p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6" name="Footer Placeholder 5"/>
          <p:cNvSpPr>
            <a:spLocks noGrp="1"/>
          </p:cNvSpPr>
          <p:nvPr>
            <p:ph type="ftr" sz="quarter" idx="11"/>
          </p:nvPr>
        </p:nvSpPr>
        <p:spPr>
          <a:xfrm>
            <a:off x="3296379" y="6561025"/>
            <a:ext cx="8381999" cy="153888"/>
          </a:xfrm>
          <a:prstGeom prst="rect">
            <a:avLst/>
          </a:prstGeom>
        </p:spPr>
        <p:txBody>
          <a:bodyPr/>
          <a:lstStyle>
            <a:lvl1pPr eaLnBrk="1">
              <a:defRPr sz="1080">
                <a:solidFill>
                  <a:schemeClr val="bg1">
                    <a:lumMod val="50000"/>
                  </a:schemeClr>
                </a:solidFill>
              </a:defRPr>
            </a:lvl1pPr>
          </a:lstStyle>
          <a:p>
            <a:pPr defTabSz="822960"/>
            <a:endParaRPr lang="en-US" dirty="0"/>
          </a:p>
        </p:txBody>
      </p:sp>
      <p:sp>
        <p:nvSpPr>
          <p:cNvPr id="7" name="Slide Number Placeholder 6"/>
          <p:cNvSpPr>
            <a:spLocks noGrp="1"/>
          </p:cNvSpPr>
          <p:nvPr>
            <p:ph type="sldNum" sz="quarter" idx="12"/>
          </p:nvPr>
        </p:nvSpPr>
        <p:spPr/>
        <p:txBody>
          <a:bodyPr/>
          <a:lstStyle/>
          <a:p>
            <a:pPr defTabSz="822960"/>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673867" y="675425"/>
            <a:ext cx="8375651" cy="276999"/>
          </a:xfrm>
          <a:prstGeom prst="rect">
            <a:avLst/>
          </a:prstGeom>
        </p:spPr>
        <p:txBody>
          <a:bodyPr rIns="0">
            <a:noAutofit/>
          </a:bodyPr>
          <a:lstStyle>
            <a:lvl1pPr>
              <a:defRPr sz="1920">
                <a:latin typeface="+mj-lt"/>
                <a:cs typeface="Segoe UI" panose="020B0502040204020203" pitchFamily="34" charset="0"/>
              </a:defRPr>
            </a:lvl1pPr>
          </a:lstStyle>
          <a:p>
            <a:pPr lvl="0"/>
            <a:r>
              <a:rPr lang="en-US" dirty="0"/>
              <a:t>Click to edit Master subtitle style if required</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2" y="-394411"/>
            <a:ext cx="878041" cy="304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srgbClr val="0655FA"/>
              </a:solidFill>
            </a:endParaRPr>
          </a:p>
        </p:txBody>
      </p:sp>
      <p:sp>
        <p:nvSpPr>
          <p:cNvPr id="3" name="Text Placeholder 2"/>
          <p:cNvSpPr>
            <a:spLocks noGrp="1"/>
          </p:cNvSpPr>
          <p:nvPr>
            <p:ph type="body" sz="quarter" idx="13" hasCustomPrompt="1"/>
          </p:nvPr>
        </p:nvSpPr>
        <p:spPr>
          <a:xfrm>
            <a:off x="772211" y="1905920"/>
            <a:ext cx="7606615" cy="3577305"/>
          </a:xfrm>
        </p:spPr>
        <p:txBody>
          <a:bodyPr/>
          <a:lstStyle>
            <a:lvl1pPr>
              <a:defRPr sz="479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eSlide - Title, no content">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237795" name="Slide do think-cell" r:id="rId3" imgW="12700" imgH="12700" progId="TCLayout.ActiveDocument.1">
                  <p:embed/>
                </p:oleObj>
              </mc:Choice>
              <mc:Fallback>
                <p:oleObj name="Slide do think-cell" r:id="rId3" imgW="12700" imgH="12700" progId="TCLayout.ActiveDocument.1">
                  <p:embed/>
                  <p:pic>
                    <p:nvPicPr>
                      <p:cNvPr id="0" name="Objeto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Placeholder 8"/>
          <p:cNvSpPr>
            <a:spLocks noGrp="1"/>
          </p:cNvSpPr>
          <p:nvPr>
            <p:ph type="body" sz="quarter" idx="10" hasCustomPrompt="1"/>
            <p:custDataLst>
              <p:tags r:id="rId5"/>
            </p:custDataLst>
          </p:nvPr>
        </p:nvSpPr>
        <p:spPr>
          <a:xfrm>
            <a:off x="463641" y="1080269"/>
            <a:ext cx="11316235" cy="5138668"/>
          </a:xfrm>
          <a:prstGeom prst="rect">
            <a:avLst/>
          </a:prstGeom>
        </p:spPr>
        <p:txBody>
          <a:bodyPr vert="horz"/>
          <a:lstStyle>
            <a:lvl1pPr>
              <a:buClr>
                <a:srgbClr val="013D5D"/>
              </a:buClr>
              <a:buFont typeface="Arial" panose="020B0604020202020204" pitchFamily="34" charset="0"/>
              <a:buChar char="•"/>
              <a:defRPr sz="12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Clique para editar os estilos do texto mestre</a:t>
            </a:r>
            <a:endParaRPr lang="en-US" dirty="0"/>
          </a:p>
        </p:txBody>
      </p:sp>
      <p:sp>
        <p:nvSpPr>
          <p:cNvPr id="6" name="Slide Number Placeholder 5"/>
          <p:cNvSpPr>
            <a:spLocks noGrp="1"/>
          </p:cNvSpPr>
          <p:nvPr>
            <p:ph type="sldNum" sz="quarter" idx="4"/>
            <p:custDataLst>
              <p:tags r:id="rId6"/>
            </p:custDataLst>
          </p:nvPr>
        </p:nvSpPr>
        <p:spPr>
          <a:xfrm>
            <a:off x="11097828" y="6571687"/>
            <a:ext cx="584200" cy="120184"/>
          </a:xfrm>
          <a:prstGeom prst="rect">
            <a:avLst/>
          </a:prstGeom>
        </p:spPr>
        <p:txBody>
          <a:bodyPr wrap="none" lIns="0" tIns="0" rIns="0" bIns="0" anchor="b" anchorCtr="0"/>
          <a:lstStyle>
            <a:lvl1pPr marL="0" algn="r" defTabSz="914400" rtl="0" eaLnBrk="1" fontAlgn="base" latinLnBrk="0" hangingPunct="1">
              <a:lnSpc>
                <a:spcPct val="90000"/>
              </a:lnSpc>
              <a:spcBef>
                <a:spcPct val="0"/>
              </a:spcBef>
              <a:spcAft>
                <a:spcPct val="0"/>
              </a:spcAft>
              <a:defRPr lang="en-US" sz="90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itle 2"/>
          <p:cNvSpPr>
            <a:spLocks noGrp="1"/>
          </p:cNvSpPr>
          <p:nvPr>
            <p:ph type="title" hasCustomPrompt="1"/>
            <p:custDataLst>
              <p:tags r:id="rId7"/>
            </p:custDataLst>
          </p:nvPr>
        </p:nvSpPr>
        <p:spPr>
          <a:xfrm>
            <a:off x="459180" y="99956"/>
            <a:ext cx="11352811" cy="755073"/>
          </a:xfrm>
          <a:prstGeom prst="rect">
            <a:avLst/>
          </a:prstGeom>
        </p:spPr>
        <p:txBody>
          <a:bodyPr/>
          <a:lstStyle>
            <a:lvl1pPr>
              <a:defRPr sz="220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2" name="Text Placeholder 8"/>
          <p:cNvSpPr>
            <a:spLocks noGrp="1"/>
          </p:cNvSpPr>
          <p:nvPr>
            <p:ph type="body" sz="quarter" idx="11" hasCustomPrompt="1"/>
            <p:custDataLst>
              <p:tags r:id="rId8"/>
            </p:custDataLst>
          </p:nvPr>
        </p:nvSpPr>
        <p:spPr>
          <a:xfrm>
            <a:off x="2836701" y="6541061"/>
            <a:ext cx="8184236" cy="201880"/>
          </a:xfrm>
          <a:prstGeom prst="rect">
            <a:avLst/>
          </a:prstGeom>
        </p:spPr>
        <p:txBody>
          <a:bodyPr vert="horz"/>
          <a:lstStyle>
            <a:lvl1pPr>
              <a:buClr>
                <a:srgbClr val="013D5D"/>
              </a:buClr>
              <a:buFont typeface="+mj-lt"/>
              <a:buAutoNum type="arabicPeriod"/>
              <a:defRPr sz="8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38819" name="Slide do think-cell" r:id="rId3" imgW="8255" imgH="8255" progId="TCLayout.ActiveDocument.1">
                  <p:embed/>
                </p:oleObj>
              </mc:Choice>
              <mc:Fallback>
                <p:oleObj name="Slide do think-cell" r:id="rId3" imgW="8255" imgH="8255"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ítulo 1"/>
          <p:cNvSpPr>
            <a:spLocks noGrp="1"/>
          </p:cNvSpPr>
          <p:nvPr>
            <p:ph type="title"/>
          </p:nvPr>
        </p:nvSpPr>
        <p:spPr/>
        <p:txBody>
          <a:bodyPr/>
          <a:lstStyle/>
          <a:p>
            <a:r>
              <a:rPr lang="pt-BR"/>
              <a:t>Clique para editar o título mestre</a:t>
            </a:r>
            <a:endParaRPr lang="pt-BR"/>
          </a:p>
        </p:txBody>
      </p:sp>
      <p:sp>
        <p:nvSpPr>
          <p:cNvPr id="3" name="Espaço Reservado para Conteúdo 2"/>
          <p:cNvSpPr>
            <a:spLocks noGrp="1"/>
          </p:cNvSpPr>
          <p:nvPr>
            <p:ph idx="1"/>
          </p:nvPr>
        </p:nvSpPr>
        <p:spPr/>
        <p:txBody>
          <a:bodyPr/>
          <a:lstStyle/>
          <a:p>
            <a:pPr lvl="0"/>
            <a:r>
              <a:rPr lang="pt-BR"/>
              <a:t>Editar estilos de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a:xfrm>
            <a:off x="11097684" y="6572170"/>
            <a:ext cx="584200" cy="120048"/>
          </a:xfrm>
          <a:prstGeom prst="rect">
            <a:avLst/>
          </a:prstGeom>
        </p:spPr>
        <p:txBody>
          <a:bodyPr/>
          <a:lstStyle/>
          <a:p>
            <a:fld id="{C13A815D-3FBB-4667-8B7C-A8C317CCE2A5}" type="slidenum">
              <a:rPr lang="pt-BR" smtClean="0"/>
            </a:fld>
            <a:endParaRPr lang="pt-B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843"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867"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eSlide - Title, no conten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2915" name="Slide do think-cell" r:id="rId3" imgW="12700" imgH="12700" progId="TCLayout.ActiveDocument.1">
                  <p:embed/>
                </p:oleObj>
              </mc:Choice>
              <mc:Fallback>
                <p:oleObj name="Slide do think-cell" r:id="rId3" imgW="12700" imgH="12700" progId="TCLayout.ActiveDocument.1">
                  <p:embed/>
                  <p:pic>
                    <p:nvPicPr>
                      <p:cNvPr id="0" name="Objeto 1"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7" name="Slide Number Placeholder 5"/>
          <p:cNvSpPr>
            <a:spLocks noGrp="1"/>
          </p:cNvSpPr>
          <p:nvPr>
            <p:ph type="sldNum" sz="quarter" idx="4"/>
            <p:custDataLst>
              <p:tags r:id="rId7"/>
            </p:custDataLst>
          </p:nvPr>
        </p:nvSpPr>
        <p:spPr>
          <a:xfrm>
            <a:off x="11097828" y="6571687"/>
            <a:ext cx="584200" cy="120184"/>
          </a:xfrm>
          <a:prstGeom prst="rect">
            <a:avLst/>
          </a:prstGeom>
        </p:spPr>
        <p:txBody>
          <a:bodyPr wrap="none" lIns="0" tIns="0" rIns="0" bIns="0" anchor="b" anchorCtr="0"/>
          <a:lstStyle>
            <a:lvl1pPr marL="0" algn="r" defTabSz="843915" rtl="0" eaLnBrk="1" fontAlgn="base" latinLnBrk="0" hangingPunct="1">
              <a:lnSpc>
                <a:spcPct val="90000"/>
              </a:lnSpc>
              <a:spcBef>
                <a:spcPct val="0"/>
              </a:spcBef>
              <a:spcAft>
                <a:spcPct val="0"/>
              </a:spcAft>
              <a:defRPr lang="en-US" sz="83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ext Placeholder 8"/>
          <p:cNvSpPr>
            <a:spLocks noGrp="1"/>
          </p:cNvSpPr>
          <p:nvPr>
            <p:ph type="body" sz="quarter" idx="11" hasCustomPrompt="1"/>
            <p:custDataLst>
              <p:tags r:id="rId8"/>
            </p:custDataLst>
          </p:nvPr>
        </p:nvSpPr>
        <p:spPr>
          <a:xfrm>
            <a:off x="3265994" y="6542470"/>
            <a:ext cx="7552260" cy="200473"/>
          </a:xfrm>
          <a:prstGeom prst="rect">
            <a:avLst/>
          </a:prstGeom>
        </p:spPr>
        <p:txBody>
          <a:bodyPr vert="horz"/>
          <a:lstStyle>
            <a:lvl1pPr>
              <a:buClr>
                <a:srgbClr val="013D5D"/>
              </a:buClr>
              <a:buFont typeface="+mj-lt"/>
              <a:buAutoNum type="arabicPeriod"/>
              <a:defRPr sz="74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eSlide - Title, no content">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p:custDataLst>
              <p:tags r:id="rId2"/>
            </p:custDataLst>
          </p:nvPr>
        </p:nvGraphicFramePr>
        <p:xfrm>
          <a:off x="2118" y="1591"/>
          <a:ext cx="2116" cy="1587"/>
        </p:xfrm>
        <a:graphic>
          <a:graphicData uri="http://schemas.openxmlformats.org/presentationml/2006/ole">
            <mc:AlternateContent xmlns:mc="http://schemas.openxmlformats.org/markup-compatibility/2006">
              <mc:Choice xmlns:v="urn:schemas-microsoft-com:vml" Requires="v">
                <p:oleObj spid="_x0000_s243939" name="Slide do think-cell" r:id="rId3" imgW="12700" imgH="12700" progId="TCLayout.ActiveDocument.1">
                  <p:embed/>
                </p:oleObj>
              </mc:Choice>
              <mc:Fallback>
                <p:oleObj name="Slide do think-cell" r:id="rId3" imgW="12700" imgH="12700" progId="TCLayout.ActiveDocument.1">
                  <p:embed/>
                  <p:pic>
                    <p:nvPicPr>
                      <p:cNvPr id="0" name="Objeto 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0"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830">
                <a:solidFill>
                  <a:schemeClr val="tx2"/>
                </a:solidFill>
                <a:cs typeface="+mn-cs"/>
              </a:defRPr>
            </a:lvl1pPr>
          </a:lstStyle>
          <a:p>
            <a:pPr fontAlgn="base">
              <a:spcBef>
                <a:spcPct val="0"/>
              </a:spcBef>
              <a:spcAft>
                <a:spcPct val="0"/>
              </a:spcAft>
              <a:defRPr/>
            </a:pPr>
            <a:fld id="{37591C2A-2135-4BB1-917B-7E01D811982B}" type="slidenum">
              <a:rPr lang="en-US">
                <a:solidFill>
                  <a:srgbClr val="545454"/>
                </a:solidFill>
                <a:ea typeface="MS PGothic" panose="020B0600070205080204" pitchFamily="34" charset="-128"/>
              </a:rPr>
            </a:fld>
            <a:endParaRPr lang="en-US">
              <a:solidFill>
                <a:srgbClr val="545454"/>
              </a:solidFill>
              <a:ea typeface="MS PGothic" panose="020B0600070205080204" pitchFamily="34" charset="-128"/>
            </a:endParaRPr>
          </a:p>
        </p:txBody>
      </p:sp>
      <p:cxnSp>
        <p:nvCxnSpPr>
          <p:cNvPr id="13" name="Conector reto 12"/>
          <p:cNvCxnSpPr/>
          <p:nvPr userDrawn="1"/>
        </p:nvCxnSpPr>
        <p:spPr>
          <a:xfrm>
            <a:off x="-2115" y="6412106"/>
            <a:ext cx="12192001" cy="0"/>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14" name="Conector reto 13"/>
          <p:cNvCxnSpPr/>
          <p:nvPr userDrawn="1"/>
        </p:nvCxnSpPr>
        <p:spPr>
          <a:xfrm>
            <a:off x="3179233" y="6415920"/>
            <a:ext cx="0" cy="442083"/>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4803" name="Slide do think-cell" r:id="rId3" imgW="0" imgH="0" progId="TCLayout.ActiveDocument.1">
                  <p:embed/>
                </p:oleObj>
              </mc:Choice>
              <mc:Fallback>
                <p:oleObj name="Slide do think-cell" r:id="rId3" imgW="0" imgH="0" progId="TCLayout.ActiveDocument.1">
                  <p:embed/>
                  <p:pic>
                    <p:nvPicPr>
                      <p:cNvPr id="0" name="Ogget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244963" name="Slide do think-cell" r:id="rId3" imgW="12700" imgH="12700" progId="TCLayout.ActiveDocument.1">
                  <p:embed/>
                </p:oleObj>
              </mc:Choice>
              <mc:Fallback>
                <p:oleObj name="Slide do think-cell" r:id="rId3" imgW="12700" imgH="12700" progId="TCLayout.ActiveDocument.1">
                  <p:embed/>
                  <p:pic>
                    <p:nvPicPr>
                      <p:cNvPr id="0" name="Obje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tângulo 2" hidden="1"/>
          <p:cNvSpPr/>
          <p:nvPr userDrawn="1">
            <p:custDataLst>
              <p:tags r:id="rId5"/>
            </p:custDataLst>
          </p:nvPr>
        </p:nvSpPr>
        <p:spPr bwMode="auto">
          <a:xfrm>
            <a:off x="105791" y="-59124"/>
            <a:ext cx="87" cy="276999"/>
          </a:xfrm>
          <a:prstGeom prst="rect">
            <a:avLst/>
          </a:prstGeom>
          <a:noFill/>
          <a:ln w="28575">
            <a:solidFill>
              <a:schemeClr val="tx2"/>
            </a:solidFill>
            <a:round/>
          </a:ln>
          <a:effectLst/>
        </p:spPr>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735" b="1" i="0" baseline="0" dirty="0">
              <a:latin typeface="Arial" panose="020B0604020202020204" pitchFamily="34" charset="0"/>
              <a:ea typeface="MS PGothic" panose="020B0600070205080204" pitchFamily="34" charset="-128"/>
              <a:sym typeface="Arial" panose="020B0604020202020204" pitchFamily="34" charset="0"/>
            </a:endParaRPr>
          </a:p>
        </p:txBody>
      </p:sp>
      <p:sp>
        <p:nvSpPr>
          <p:cNvPr id="4" name="Retângulo 3"/>
          <p:cNvSpPr/>
          <p:nvPr userDrawn="1"/>
        </p:nvSpPr>
        <p:spPr>
          <a:xfrm>
            <a:off x="0" y="6171270"/>
            <a:ext cx="12192000" cy="686730"/>
          </a:xfrm>
          <a:prstGeom prst="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pt-BR" sz="1760"/>
          </a:p>
        </p:txBody>
      </p:sp>
      <p:sp>
        <p:nvSpPr>
          <p:cNvPr id="10" name="Title 1"/>
          <p:cNvSpPr>
            <a:spLocks noGrp="1"/>
          </p:cNvSpPr>
          <p:nvPr>
            <p:ph type="ctrTitle"/>
          </p:nvPr>
        </p:nvSpPr>
        <p:spPr>
          <a:xfrm>
            <a:off x="4755819" y="264815"/>
            <a:ext cx="6908800" cy="351537"/>
          </a:xfrm>
          <a:prstGeom prst="rect">
            <a:avLst/>
          </a:prstGeom>
        </p:spPr>
        <p:txBody>
          <a:bodyPr rtlCol="0">
            <a:noAutofit/>
          </a:bodyPr>
          <a:lstStyle>
            <a:lvl1pPr algn="r" defTabSz="446405" rtl="0" eaLnBrk="0" fontAlgn="base" hangingPunct="0">
              <a:spcBef>
                <a:spcPct val="0"/>
              </a:spcBef>
              <a:spcAft>
                <a:spcPct val="0"/>
              </a:spcAft>
              <a:defRPr lang="en-US" sz="2735" b="1" kern="1200" dirty="0">
                <a:solidFill>
                  <a:schemeClr val="accent6">
                    <a:lumMod val="90000"/>
                    <a:lumOff val="10000"/>
                  </a:schemeClr>
                </a:solidFill>
                <a:latin typeface="+mj-lt"/>
                <a:ea typeface="MS PGothic" panose="020B0600070205080204" pitchFamily="34" charset="-128"/>
                <a:cs typeface="MS PGothic" panose="020B0600070205080204" pitchFamily="34" charset="-128"/>
              </a:defRPr>
            </a:lvl1pPr>
          </a:lstStyle>
          <a:p>
            <a:r>
              <a:rPr lang="en-US" dirty="0"/>
              <a:t>Click to edit Master title style</a:t>
            </a:r>
            <a:endParaRPr lang="en-US" dirty="0"/>
          </a:p>
        </p:txBody>
      </p:sp>
      <p:sp>
        <p:nvSpPr>
          <p:cNvPr id="13" name="Text Placeholder 8"/>
          <p:cNvSpPr>
            <a:spLocks noGrp="1"/>
          </p:cNvSpPr>
          <p:nvPr>
            <p:ph type="body" sz="quarter" idx="10"/>
          </p:nvPr>
        </p:nvSpPr>
        <p:spPr>
          <a:xfrm>
            <a:off x="623393" y="897652"/>
            <a:ext cx="11037259" cy="5273642"/>
          </a:xfrm>
          <a:prstGeom prst="rect">
            <a:avLst/>
          </a:prstGeom>
        </p:spPr>
        <p:txBody>
          <a:bodyPr rtlCol="0">
            <a:normAutofit/>
          </a:bodyPr>
          <a:lstStyle>
            <a:lvl1pPr algn="l" defTabSz="446405" rtl="0" eaLnBrk="0" fontAlgn="base" hangingPunct="0">
              <a:spcBef>
                <a:spcPct val="20000"/>
              </a:spcBef>
              <a:spcAft>
                <a:spcPct val="0"/>
              </a:spcAft>
              <a:buFont typeface="Arial" panose="020B0604020202020204" pitchFamily="34" charset="0"/>
              <a:buNone/>
              <a:defRPr lang="en-US" sz="2345" kern="1200" dirty="0" smtClean="0">
                <a:solidFill>
                  <a:schemeClr val="tx1"/>
                </a:solidFill>
                <a:latin typeface="+mj-lt"/>
                <a:ea typeface="MS PGothic" panose="020B0600070205080204" pitchFamily="34" charset="-128"/>
                <a:cs typeface="MS PGothic" panose="020B0600070205080204" pitchFamily="34" charset="-128"/>
              </a:defRPr>
            </a:lvl1pPr>
            <a:lvl2pPr>
              <a:defRPr sz="1365">
                <a:solidFill>
                  <a:schemeClr val="tx1"/>
                </a:solidFill>
              </a:defRPr>
            </a:lvl2pPr>
            <a:lvl3pPr>
              <a:defRPr sz="1365">
                <a:solidFill>
                  <a:schemeClr val="tx1"/>
                </a:solidFill>
              </a:defRPr>
            </a:lvl3pPr>
            <a:lvl4pPr>
              <a:defRPr sz="1365">
                <a:solidFill>
                  <a:schemeClr val="tx1"/>
                </a:solidFill>
              </a:defRPr>
            </a:lvl4pPr>
            <a:lvl5pPr>
              <a:defRPr sz="1365">
                <a:solidFill>
                  <a:schemeClr val="tx1"/>
                </a:solidFill>
              </a:defRPr>
            </a:lvl5pPr>
          </a:lstStyle>
          <a:p>
            <a:pPr lvl="0"/>
            <a:r>
              <a:rPr lang="en-US" dirty="0"/>
              <a:t>Click to edit Master text styles</a:t>
            </a:r>
            <a:endParaRPr 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a:t>Fare clic per modificare lo stile del titolo</a:t>
            </a:r>
            <a:endParaRPr lang="en-GB" dirty="0"/>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8"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80"/>
            <a:ext cx="7616824" cy="1368425"/>
          </a:xfrm>
        </p:spPr>
        <p:txBody>
          <a:bodyPr anchor="t">
            <a:noAutofit/>
          </a:bodyPr>
          <a:lstStyle>
            <a:lvl1pPr algn="l">
              <a:defRPr sz="4800">
                <a:solidFill>
                  <a:schemeClr val="tx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2282826" y="3429010"/>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765520" y="3429010"/>
            <a:ext cx="1510613" cy="276999"/>
          </a:xfrm>
          <a:prstGeom prst="rect">
            <a:avLst/>
          </a:prstGeom>
        </p:spPr>
        <p:txBody>
          <a:bodyPr lIns="91430" tIns="45716" rIns="91430" bIns="45716" anchor="t">
            <a:noAutofit/>
          </a:bodyPr>
          <a:lstStyle>
            <a:lvl1pPr eaLnBrk="1">
              <a:lnSpc>
                <a:spcPct val="90000"/>
              </a:lnSpc>
              <a:defRPr sz="1800">
                <a:solidFill>
                  <a:schemeClr val="tx1"/>
                </a:solidFill>
              </a:defRPr>
            </a:lvl1pPr>
          </a:lstStyle>
          <a:p>
            <a:endParaRPr lang="en-US"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7"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8" y="1363681"/>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533400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096001" y="2057400"/>
            <a:ext cx="5330825"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3554412"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316415" y="2057400"/>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p:nvPr>
        </p:nvSpPr>
        <p:spPr>
          <a:xfrm>
            <a:off x="7870825" y="2057401"/>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ext Placeholder 7"/>
          <p:cNvSpPr>
            <a:spLocks noGrp="1"/>
          </p:cNvSpPr>
          <p:nvPr>
            <p:ph type="body" sz="quarter" idx="14"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3155"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2" y="6479905"/>
            <a:ext cx="1510613" cy="153888"/>
          </a:xfrm>
          <a:prstGeom prst="rect">
            <a:avLst/>
          </a:prstGeom>
        </p:spPr>
        <p:txBody>
          <a:bodyPr lIns="91430" tIns="45716" rIns="91430" bIns="45716"/>
          <a:lstStyle>
            <a:lvl1pPr eaLnBrk="1">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accent1"/>
              </a:solidFill>
            </a:endParaRPr>
          </a:p>
        </p:txBody>
      </p:sp>
      <p:sp>
        <p:nvSpPr>
          <p:cNvPr id="3" name="Text Placeholder 2"/>
          <p:cNvSpPr>
            <a:spLocks noGrp="1"/>
          </p:cNvSpPr>
          <p:nvPr>
            <p:ph type="body" sz="quarter" idx="13"/>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5203" name="Slide do think-cell" r:id="rId3" imgW="12700" imgH="12700" progId="TCLayout.ActiveDocument.1">
                  <p:embed/>
                </p:oleObj>
              </mc:Choice>
              <mc:Fallback>
                <p:oleObj name="Slide do think-cell" r:id="rId3" imgW="12700" imgH="12700" progId="TCLayout.ActiveDocument.1">
                  <p:embed/>
                  <p:pic>
                    <p:nvPicPr>
                      <p:cNvPr id="0" name="2 Objeto"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7251"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4" y="1085373"/>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58275"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r>
              <a:rPr lang="en-GB" dirty="0">
                <a:solidFill>
                  <a:srgbClr val="C6C6C6">
                    <a:lumMod val="75000"/>
                  </a:srgbClr>
                </a:solidFill>
              </a:rPr>
              <a:t>.</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a:lnSpc>
                <a:spcPct val="90000"/>
              </a:lnSpc>
              <a:defRPr/>
            </a:lvl1pPr>
          </a:lstStyle>
          <a:p>
            <a:fld id="{C31EFBCC-057D-4C36-8C3E-3C1403FD5F71}" type="datetime1">
              <a:rPr lang="pt-BR"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80"/>
            <a:ext cx="7616824" cy="1368425"/>
          </a:xfrm>
        </p:spPr>
        <p:txBody>
          <a:bodyPr anchor="t">
            <a:noAutofit/>
          </a:bodyPr>
          <a:lstStyle>
            <a:lvl1pPr algn="l">
              <a:defRPr sz="4800">
                <a:solidFill>
                  <a:schemeClr val="tx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2282826" y="3429010"/>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765520" y="3429010"/>
            <a:ext cx="1510613" cy="276999"/>
          </a:xfrm>
          <a:prstGeom prst="rect">
            <a:avLst/>
          </a:prstGeom>
        </p:spPr>
        <p:txBody>
          <a:bodyPr lIns="91430" tIns="45716" rIns="91430" bIns="45716" anchor="t">
            <a:noAutofit/>
          </a:bodyPr>
          <a:lstStyle>
            <a:lvl1pPr eaLnBrk="1">
              <a:lnSpc>
                <a:spcPct val="90000"/>
              </a:lnSpc>
              <a:defRPr sz="1800">
                <a:solidFill>
                  <a:schemeClr val="tx1"/>
                </a:solidFill>
              </a:defRPr>
            </a:lvl1pPr>
          </a:lstStyle>
          <a:p>
            <a:endParaRPr lang="en-US"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7"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8" y="1363681"/>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533400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096001" y="2057400"/>
            <a:ext cx="5330825"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3554412"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316415" y="2057400"/>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p:nvPr>
        </p:nvSpPr>
        <p:spPr>
          <a:xfrm>
            <a:off x="7870825" y="2057401"/>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ext Placeholder 7"/>
          <p:cNvSpPr>
            <a:spLocks noGrp="1"/>
          </p:cNvSpPr>
          <p:nvPr>
            <p:ph type="body" sz="quarter" idx="14"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66467"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 single column text">
    <p:spTree>
      <p:nvGrpSpPr>
        <p:cNvPr id="1" name=""/>
        <p:cNvGrpSpPr/>
        <p:nvPr/>
      </p:nvGrpSpPr>
      <p:grpSpPr>
        <a:xfrm>
          <a:off x="0" y="0"/>
          <a:ext cx="0" cy="0"/>
          <a:chOff x="0" y="0"/>
          <a:chExt cx="0" cy="0"/>
        </a:xfrm>
      </p:grpSpPr>
      <p:sp>
        <p:nvSpPr>
          <p:cNvPr id="6" name="Sottotitolo 2"/>
          <p:cNvSpPr txBox="1"/>
          <p:nvPr userDrawn="1"/>
        </p:nvSpPr>
        <p:spPr>
          <a:xfrm>
            <a:off x="433919" y="1692280"/>
            <a:ext cx="11140016" cy="4283075"/>
          </a:xfrm>
          <a:prstGeom prst="rect">
            <a:avLst/>
          </a:prstGeom>
        </p:spPr>
        <p:txBody>
          <a:bodyPr lIns="93173" tIns="0" rIns="93173" bIns="46589"/>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466090" fontAlgn="auto">
              <a:spcAft>
                <a:spcPts val="0"/>
              </a:spcAft>
              <a:buSzPct val="100000"/>
              <a:buFont typeface="Arial" panose="020B0604020202020204"/>
              <a:buNone/>
              <a:defRPr/>
            </a:pPr>
            <a:endParaRPr lang="it-IT" sz="1835" b="1" dirty="0">
              <a:solidFill>
                <a:srgbClr val="53565A">
                  <a:tint val="75000"/>
                </a:srgbClr>
              </a:solidFill>
              <a:cs typeface="Arial" panose="020B0604020202020204"/>
            </a:endParaRPr>
          </a:p>
        </p:txBody>
      </p:sp>
      <p:sp>
        <p:nvSpPr>
          <p:cNvPr id="10" name="Title 1"/>
          <p:cNvSpPr>
            <a:spLocks noGrp="1"/>
          </p:cNvSpPr>
          <p:nvPr>
            <p:ph type="title" hasCustomPrompt="1"/>
          </p:nvPr>
        </p:nvSpPr>
        <p:spPr>
          <a:xfrm>
            <a:off x="762003" y="670125"/>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2" y="6479905"/>
            <a:ext cx="1510613" cy="153888"/>
          </a:xfrm>
          <a:prstGeom prst="rect">
            <a:avLst/>
          </a:prstGeom>
        </p:spPr>
        <p:txBody>
          <a:bodyPr lIns="91430" tIns="45716" rIns="91430" bIns="45716"/>
          <a:lstStyle>
            <a:lvl1pPr eaLnBrk="1">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accent1"/>
              </a:solidFill>
            </a:endParaRPr>
          </a:p>
        </p:txBody>
      </p:sp>
      <p:sp>
        <p:nvSpPr>
          <p:cNvPr id="3" name="Text Placeholder 2"/>
          <p:cNvSpPr>
            <a:spLocks noGrp="1"/>
          </p:cNvSpPr>
          <p:nvPr>
            <p:ph type="body" sz="quarter" idx="13"/>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68515" name="Slide do think-cell" r:id="rId3" imgW="12700" imgH="12700" progId="TCLayout.ActiveDocument.1">
                  <p:embed/>
                </p:oleObj>
              </mc:Choice>
              <mc:Fallback>
                <p:oleObj name="Slide do think-cell" r:id="rId3" imgW="12700" imgH="12700" progId="TCLayout.ActiveDocument.1">
                  <p:embed/>
                  <p:pic>
                    <p:nvPicPr>
                      <p:cNvPr id="0" name="2 Objeto"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70563"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4" y="1085373"/>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71587"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r>
              <a:rPr lang="en-GB" dirty="0">
                <a:solidFill>
                  <a:srgbClr val="C6C6C6">
                    <a:lumMod val="75000"/>
                  </a:srgbClr>
                </a:solidFill>
              </a:rPr>
              <a:t>.</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a:lnSpc>
                <a:spcPct val="90000"/>
              </a:lnSpc>
              <a:defRPr/>
            </a:lvl1pPr>
          </a:lstStyle>
          <a:p>
            <a:fld id="{C31EFBCC-057D-4C36-8C3E-3C1403FD5F71}" type="datetime1">
              <a:rPr lang="pt-BR"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8"/>
            <a:ext cx="7616824" cy="1368425"/>
          </a:xfrm>
        </p:spPr>
        <p:txBody>
          <a:bodyPr anchor="t">
            <a:noAutofit/>
          </a:bodyPr>
          <a:lstStyle>
            <a:lvl1pPr algn="l">
              <a:defRPr sz="480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solidFill>
                  <a:srgbClr val="000000"/>
                </a:solidFill>
              </a:rPr>
            </a:fld>
            <a:endParaRPr lang="en-GB" dirty="0">
              <a:solidFill>
                <a:srgbClr val="000000"/>
              </a:solidFill>
            </a:endParaRPr>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000000"/>
              </a:solidFill>
            </a:endParaRPr>
          </a:p>
        </p:txBody>
      </p:sp>
      <p:pic>
        <p:nvPicPr>
          <p:cNvPr id="1026" name="Picture 2" descr="\\psf\Home\Desktop\ENELLOGO1.jpg"/>
          <p:cNvPicPr>
            <a:picLocks noChangeAspect="1" noChangeArrowheads="1"/>
          </p:cNvPicPr>
          <p:nvPr userDrawn="1"/>
        </p:nvPicPr>
        <p:blipFill>
          <a:blip r:embed="rId2" cstate="email"/>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F8EEDE2B-4951-7742-A2AB-6ED26DAF47B2}" type="datetime1">
              <a:rPr lang="en-GB" smtClean="0">
                <a:solidFill>
                  <a:srgbClr val="C6C6C6">
                    <a:lumMod val="75000"/>
                  </a:srgbClr>
                </a:solidFill>
              </a:rPr>
            </a:fld>
            <a:endParaRPr lang="en-GB" dirty="0">
              <a:solidFill>
                <a:srgbClr val="C6C6C6">
                  <a:lumMod val="75000"/>
                </a:srgbClr>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FFFFFF"/>
              </a:solidFill>
            </a:endParaRPr>
          </a:p>
        </p:txBody>
      </p:sp>
      <p:pic>
        <p:nvPicPr>
          <p:cNvPr id="8" name="Picture 2" descr="\\psf\Home\Desktop\ENELLOGO1.jpg"/>
          <p:cNvPicPr>
            <a:picLocks noChangeAspect="1" noChangeArrowheads="1"/>
          </p:cNvPicPr>
          <p:nvPr userDrawn="1"/>
        </p:nvPicPr>
        <p:blipFill>
          <a:blip r:embed="rId2" cstate="email"/>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6FD7D4C6-EA1E-7748-8D26-B44A63FDFE33}" type="datetime1">
              <a:rPr lang="en-GB"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7875" name="Slide do think-cell" r:id="rId3" imgW="12700" imgH="12700" progId="TCLayout.ActiveDocument.1">
                  <p:embed/>
                </p:oleObj>
              </mc:Choice>
              <mc:Fallback>
                <p:oleObj name="Slide do think-cell" r:id="rId3" imgW="12700" imgH="12700" progId="TCLayout.ActiveDocument.1">
                  <p:embed/>
                  <p:pic>
                    <p:nvPicPr>
                      <p:cNvPr id="0" name="Ogget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1"/>
          <p:cNvSpPr>
            <a:spLocks noGrp="1"/>
          </p:cNvSpPr>
          <p:nvPr>
            <p:ph type="dt" sz="half" idx="10"/>
          </p:nvPr>
        </p:nvSpPr>
        <p:spPr>
          <a:xfrm>
            <a:off x="772214" y="6264005"/>
            <a:ext cx="1510613" cy="153888"/>
          </a:xfrm>
        </p:spPr>
        <p:txBody>
          <a:bodyPr/>
          <a:lstStyle/>
          <a:p>
            <a:endParaRPr lang="en-GB">
              <a:solidFill>
                <a:srgbClr val="C6C6C6">
                  <a:lumMod val="75000"/>
                </a:srgbClr>
              </a:solidFill>
            </a:endParaRPr>
          </a:p>
        </p:txBody>
      </p:sp>
      <p:sp>
        <p:nvSpPr>
          <p:cNvPr id="8" name="Footer Placeholder 2"/>
          <p:cNvSpPr>
            <a:spLocks noGrp="1"/>
          </p:cNvSpPr>
          <p:nvPr>
            <p:ph type="ftr" sz="quarter" idx="12"/>
          </p:nvPr>
        </p:nvSpPr>
        <p:spPr>
          <a:xfrm>
            <a:off x="2282827" y="6264005"/>
            <a:ext cx="8381999" cy="153888"/>
          </a:xfrm>
        </p:spPr>
        <p:txBody>
          <a:bodyPr/>
          <a:lstStyle/>
          <a:p>
            <a:endParaRPr lang="en-GB" dirty="0">
              <a:solidFill>
                <a:srgbClr val="C6C6C6">
                  <a:lumMod val="75000"/>
                </a:srgbClr>
              </a:solidFill>
            </a:endParaRPr>
          </a:p>
        </p:txBody>
      </p:sp>
      <p:sp>
        <p:nvSpPr>
          <p:cNvPr id="9" name="Slide Number Placeholder 3"/>
          <p:cNvSpPr>
            <a:spLocks noGrp="1"/>
          </p:cNvSpPr>
          <p:nvPr>
            <p:ph type="sldNum" sz="quarter" idx="13"/>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3" name="Title 1"/>
          <p:cNvSpPr>
            <a:spLocks noGrp="1"/>
          </p:cNvSpPr>
          <p:nvPr>
            <p:ph type="title" hasCustomPrompt="1"/>
          </p:nvPr>
        </p:nvSpPr>
        <p:spPr>
          <a:xfrm>
            <a:off x="762001" y="670123"/>
            <a:ext cx="8375652" cy="394980"/>
          </a:xfrm>
        </p:spPr>
        <p:txBody>
          <a:bodyPr/>
          <a:lstStyle/>
          <a:p>
            <a:r>
              <a:rPr lang="it-IT" dirty="0"/>
              <a:t>Fare clic per modificare lo stile del titolo</a:t>
            </a:r>
            <a:endParaRPr lang="en-GB" dirty="0"/>
          </a:p>
        </p:txBody>
      </p:sp>
      <p:sp>
        <p:nvSpPr>
          <p:cNvPr id="14" name="Text Placeholder 7"/>
          <p:cNvSpPr>
            <a:spLocks noGrp="1"/>
          </p:cNvSpPr>
          <p:nvPr>
            <p:ph type="body" sz="quarter" idx="14" hasCustomPrompt="1"/>
          </p:nvPr>
        </p:nvSpPr>
        <p:spPr>
          <a:xfrm>
            <a:off x="762002" y="1085370"/>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4AFBF55B-9869-0E45-B986-8EB86A00C150}" type="datetime1">
              <a:rPr lang="en-GB"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5"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977E1C19-7526-424E-BFA6-F826B78A7CB0}"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solidFill>
                  <a:srgbClr val="FFFFFF"/>
                </a:solidFill>
              </a:rPr>
            </a:fld>
            <a:endParaRPr lang="en-GB">
              <a:solidFill>
                <a:srgbClr val="FFFFFF"/>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solidFill>
                  <a:srgbClr val="FFFFFF"/>
                </a:solidFill>
              </a:rPr>
              <a:t>Presentation footer 10PT grey. Please add the relevant country to the footer.</a:t>
            </a:r>
            <a:endParaRPr lang="en-GB" dirty="0">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srgbClr val="FFFFFF"/>
                </a:solidFill>
              </a:rPr>
            </a:fld>
            <a:endParaRPr lang="en-GB">
              <a:solidFill>
                <a:srgbClr val="FFFFFF"/>
              </a:solidFill>
            </a:endParaRPr>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0655FA"/>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7F53D-92EE-B146-A309-B3AE8F8662FA}" type="datetime1">
              <a:rPr lang="en-GB" smtClean="0">
                <a:solidFill>
                  <a:srgbClr val="C6C6C6">
                    <a:lumMod val="75000"/>
                  </a:srgbClr>
                </a:solidFill>
              </a:rPr>
            </a:fld>
            <a:endParaRPr lang="en-GB">
              <a:solidFill>
                <a:srgbClr val="C6C6C6">
                  <a:lumMod val="75000"/>
                </a:srgbClr>
              </a:solidFill>
            </a:endParaRPr>
          </a:p>
        </p:txBody>
      </p:sp>
      <p:sp>
        <p:nvSpPr>
          <p:cNvPr id="3" name="Footer Placeholder 2"/>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10" name="Titolo 1"/>
          <p:cNvSpPr>
            <a:spLocks noGrp="1"/>
          </p:cNvSpPr>
          <p:nvPr>
            <p:ph type="title" hasCustomPrompt="1"/>
          </p:nvPr>
        </p:nvSpPr>
        <p:spPr>
          <a:xfrm>
            <a:off x="1804800" y="464083"/>
            <a:ext cx="8558400" cy="367408"/>
          </a:xfrm>
          <a:prstGeom prst="rect">
            <a:avLst/>
          </a:prstGeom>
        </p:spPr>
        <p:txBody>
          <a:bodyPr lIns="0" tIns="0" rIns="0" bIns="0">
            <a:spAutoFit/>
          </a:bodyPr>
          <a:lstStyle>
            <a:lvl1pPr algn="l">
              <a:defRPr lang="it-IT" sz="2655" b="0" kern="1200" dirty="0">
                <a:solidFill>
                  <a:srgbClr val="0033A0"/>
                </a:solidFill>
                <a:latin typeface="Arial" panose="020B0604020202020204"/>
                <a:ea typeface="+mn-ea"/>
                <a:cs typeface="Arial" panose="020B0604020202020204"/>
              </a:defRPr>
            </a:lvl1pPr>
          </a:lstStyle>
          <a:p>
            <a:pPr lvl="0"/>
            <a:r>
              <a:rPr lang="en-US" noProof="0" dirty="0"/>
              <a:t>Page Title</a:t>
            </a:r>
            <a:endParaRPr lang="en-US" noProof="0" dirty="0"/>
          </a:p>
        </p:txBody>
      </p:sp>
      <p:sp>
        <p:nvSpPr>
          <p:cNvPr id="11" name="Segnaposto testo 4"/>
          <p:cNvSpPr>
            <a:spLocks noGrp="1"/>
          </p:cNvSpPr>
          <p:nvPr>
            <p:ph type="body" sz="quarter" idx="11" hasCustomPrompt="1"/>
          </p:nvPr>
        </p:nvSpPr>
        <p:spPr>
          <a:xfrm>
            <a:off x="1804800" y="987546"/>
            <a:ext cx="8558400" cy="328295"/>
          </a:xfrm>
          <a:prstGeom prst="rect">
            <a:avLst/>
          </a:prstGeom>
        </p:spPr>
        <p:txBody>
          <a:bodyPr lIns="0" tIns="0" rIns="0" bIns="0">
            <a:spAutoFit/>
          </a:bodyPr>
          <a:lstStyle>
            <a:lvl1pPr marL="0" indent="0" algn="l" defTabSz="609600" rtl="0" eaLnBrk="1" latinLnBrk="0" hangingPunct="1">
              <a:lnSpc>
                <a:spcPct val="100000"/>
              </a:lnSpc>
              <a:spcBef>
                <a:spcPct val="0"/>
              </a:spcBef>
              <a:buNone/>
              <a:defRPr lang="it-IT" sz="2145" b="0" kern="1200" cap="none" baseline="0" dirty="0">
                <a:solidFill>
                  <a:srgbClr val="0033A0"/>
                </a:solidFill>
                <a:latin typeface="Arial" panose="020B0604020202020204"/>
                <a:ea typeface="+mj-ea"/>
                <a:cs typeface="Arial" panose="020B0604020202020204"/>
              </a:defRPr>
            </a:lvl1pPr>
            <a:lvl2pPr marL="609600" indent="0">
              <a:buNone/>
              <a:defRPr/>
            </a:lvl2pPr>
            <a:lvl3pPr marL="1219200" indent="0">
              <a:buNone/>
              <a:defRPr/>
            </a:lvl3pPr>
            <a:lvl4pPr marL="1828800" indent="0">
              <a:buNone/>
              <a:defRPr/>
            </a:lvl4pPr>
            <a:lvl5pPr marL="2437765" indent="0">
              <a:buNone/>
              <a:defRPr/>
            </a:lvl5pPr>
          </a:lstStyle>
          <a:p>
            <a:pPr lvl="0"/>
            <a:r>
              <a:rPr lang="en-US" noProof="0" dirty="0"/>
              <a:t>Subtitle (if any)</a:t>
            </a:r>
            <a:endParaRPr lang="en-US" noProof="0" dirty="0"/>
          </a:p>
        </p:txBody>
      </p:sp>
      <p:sp>
        <p:nvSpPr>
          <p:cNvPr id="8" name="Segnaposto numero diapositiva 6"/>
          <p:cNvSpPr>
            <a:spLocks noGrp="1"/>
          </p:cNvSpPr>
          <p:nvPr>
            <p:ph type="sldNum" sz="quarter" idx="4"/>
          </p:nvPr>
        </p:nvSpPr>
        <p:spPr>
          <a:xfrm>
            <a:off x="11577593" y="6501344"/>
            <a:ext cx="279049" cy="192021"/>
          </a:xfrm>
          <a:prstGeom prst="rect">
            <a:avLst/>
          </a:prstGeom>
        </p:spPr>
        <p:txBody>
          <a:bodyPr lIns="0" tIns="0" rIns="0" bIns="0"/>
          <a:lstStyle>
            <a:lvl1pPr algn="ctr" fontAlgn="auto">
              <a:spcBef>
                <a:spcPts val="0"/>
              </a:spcBef>
              <a:spcAft>
                <a:spcPts val="0"/>
              </a:spcAft>
              <a:defRPr sz="1225">
                <a:solidFill>
                  <a:srgbClr val="A8A9AD"/>
                </a:solidFill>
                <a:latin typeface="+mn-lt"/>
                <a:cs typeface="+mn-cs"/>
              </a:defRPr>
            </a:lvl1pPr>
          </a:lstStyle>
          <a:p>
            <a:pPr defTabSz="914400">
              <a:defRPr/>
            </a:pPr>
            <a:fld id="{75F870F5-A8EE-406C-AA57-200223E45060}" type="slidenum">
              <a:rPr lang="it-IT" smtClean="0"/>
            </a:fld>
            <a:endParaRPr lang="it-IT" dirty="0"/>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80"/>
            <a:ext cx="7616824" cy="1368425"/>
          </a:xfrm>
        </p:spPr>
        <p:txBody>
          <a:bodyPr anchor="t">
            <a:noAutofit/>
          </a:bodyPr>
          <a:lstStyle>
            <a:lvl1pPr algn="l">
              <a:defRPr sz="4800">
                <a:solidFill>
                  <a:schemeClr val="tx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2282826" y="3429010"/>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765520" y="3429010"/>
            <a:ext cx="1510613" cy="276999"/>
          </a:xfrm>
          <a:prstGeom prst="rect">
            <a:avLst/>
          </a:prstGeom>
        </p:spPr>
        <p:txBody>
          <a:bodyPr lIns="91430" tIns="45716" rIns="91430" bIns="45716" anchor="t">
            <a:noAutofit/>
          </a:bodyPr>
          <a:lstStyle>
            <a:lvl1pPr eaLnBrk="1">
              <a:lnSpc>
                <a:spcPct val="90000"/>
              </a:lnSpc>
              <a:defRPr sz="1800">
                <a:solidFill>
                  <a:schemeClr val="tx1"/>
                </a:solidFill>
              </a:defRPr>
            </a:lvl1pPr>
          </a:lstStyle>
          <a:p>
            <a:endParaRPr lang="en-US"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7"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8" y="1363681"/>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9" y="1909"/>
          <a:ext cx="2116" cy="1905"/>
        </p:xfrm>
        <a:graphic>
          <a:graphicData uri="http://schemas.openxmlformats.org/presentationml/2006/ole">
            <mc:AlternateContent xmlns:mc="http://schemas.openxmlformats.org/markup-compatibility/2006">
              <mc:Choice xmlns:v="urn:schemas-microsoft-com:vml" Requires="v">
                <p:oleObj spid="_x0000_s28899"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909"/>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1"/>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fld>
            <a:endParaRPr lang="en-US" dirty="0"/>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533400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096001" y="2057400"/>
            <a:ext cx="5330825"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3554412"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316415" y="2057400"/>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p:nvPr>
        </p:nvSpPr>
        <p:spPr>
          <a:xfrm>
            <a:off x="7870825" y="2057401"/>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ext Placeholder 7"/>
          <p:cNvSpPr>
            <a:spLocks noGrp="1"/>
          </p:cNvSpPr>
          <p:nvPr>
            <p:ph type="body" sz="quarter" idx="14"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92067"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2" y="6479905"/>
            <a:ext cx="1510613" cy="153888"/>
          </a:xfrm>
          <a:prstGeom prst="rect">
            <a:avLst/>
          </a:prstGeom>
        </p:spPr>
        <p:txBody>
          <a:bodyPr lIns="91430" tIns="45716" rIns="91430" bIns="45716"/>
          <a:lstStyle>
            <a:lvl1pPr eaLnBrk="1">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accent1"/>
              </a:solidFill>
            </a:endParaRPr>
          </a:p>
        </p:txBody>
      </p:sp>
      <p:sp>
        <p:nvSpPr>
          <p:cNvPr id="3" name="Text Placeholder 2"/>
          <p:cNvSpPr>
            <a:spLocks noGrp="1"/>
          </p:cNvSpPr>
          <p:nvPr>
            <p:ph type="body" sz="quarter" idx="13"/>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94115" name="Slide do think-cell" r:id="rId3" imgW="12700" imgH="12700" progId="TCLayout.ActiveDocument.1">
                  <p:embed/>
                </p:oleObj>
              </mc:Choice>
              <mc:Fallback>
                <p:oleObj name="Slide do think-cell" r:id="rId3" imgW="12700" imgH="12700" progId="TCLayout.ActiveDocument.1">
                  <p:embed/>
                  <p:pic>
                    <p:nvPicPr>
                      <p:cNvPr id="0" name="2 Objeto"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96163"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4" y="1085373"/>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97187"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r>
              <a:rPr lang="en-GB" dirty="0">
                <a:solidFill>
                  <a:srgbClr val="C6C6C6">
                    <a:lumMod val="75000"/>
                  </a:srgbClr>
                </a:solidFill>
              </a:rPr>
              <a:t>.</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a:lnSpc>
                <a:spcPct val="90000"/>
              </a:lnSpc>
              <a:defRPr/>
            </a:lvl1pPr>
          </a:lstStyle>
          <a:p>
            <a:fld id="{C31EFBCC-057D-4C36-8C3E-3C1403FD5F71}" type="datetime1">
              <a:rPr lang="pt-BR"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80"/>
            <a:ext cx="7616824" cy="1368425"/>
          </a:xfrm>
        </p:spPr>
        <p:txBody>
          <a:bodyPr anchor="t">
            <a:noAutofit/>
          </a:bodyPr>
          <a:lstStyle>
            <a:lvl1pPr algn="l">
              <a:defRPr sz="4800">
                <a:solidFill>
                  <a:schemeClr val="tx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2282826" y="3429010"/>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765520" y="3429010"/>
            <a:ext cx="1510613" cy="276999"/>
          </a:xfrm>
          <a:prstGeom prst="rect">
            <a:avLst/>
          </a:prstGeom>
        </p:spPr>
        <p:txBody>
          <a:bodyPr lIns="91430" tIns="45716" rIns="91430" bIns="45716" anchor="t">
            <a:noAutofit/>
          </a:bodyPr>
          <a:lstStyle>
            <a:lvl1pPr eaLnBrk="1">
              <a:lnSpc>
                <a:spcPct val="90000"/>
              </a:lnSpc>
              <a:defRPr sz="1800">
                <a:solidFill>
                  <a:schemeClr val="tx1"/>
                </a:solidFill>
              </a:defRPr>
            </a:lvl1pPr>
          </a:lstStyle>
          <a:p>
            <a:endParaRPr lang="en-US"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2"/>
            <a:ext cx="7616824" cy="1368425"/>
          </a:xfrm>
        </p:spPr>
        <p:txBody>
          <a:bodyPr anchor="t">
            <a:noAutofit/>
          </a:bodyPr>
          <a:lstStyle>
            <a:lvl1pPr algn="l">
              <a:defRPr sz="479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5" y="3429011"/>
            <a:ext cx="6109388" cy="276999"/>
          </a:xfrm>
        </p:spPr>
        <p:txBody>
          <a:bodyPr anchor="t">
            <a:noAutofit/>
          </a:bodyPr>
          <a:lstStyle>
            <a:lvl1pPr marL="0" indent="0" algn="l">
              <a:lnSpc>
                <a:spcPct val="90000"/>
              </a:lnSpc>
              <a:buNone/>
              <a:defRPr sz="1835">
                <a:solidFill>
                  <a:schemeClr val="tx1"/>
                </a:solidFill>
              </a:defRPr>
            </a:lvl1pPr>
            <a:lvl2pPr marL="456565" indent="0" algn="ctr">
              <a:buNone/>
              <a:defRPr sz="2040"/>
            </a:lvl2pPr>
            <a:lvl3pPr marL="913765" indent="0" algn="ctr">
              <a:buNone/>
              <a:defRPr sz="1835"/>
            </a:lvl3pPr>
            <a:lvl4pPr marL="1370330" indent="0" algn="ctr">
              <a:buNone/>
              <a:defRPr sz="1630"/>
            </a:lvl4pPr>
            <a:lvl5pPr marL="1827530" indent="0" algn="ctr">
              <a:buNone/>
              <a:defRPr sz="1630"/>
            </a:lvl5pPr>
            <a:lvl6pPr marL="2284095" indent="0" algn="ctr">
              <a:buNone/>
              <a:defRPr sz="1630"/>
            </a:lvl6pPr>
            <a:lvl7pPr marL="2740660" indent="0" algn="ctr">
              <a:buNone/>
              <a:defRPr sz="1630"/>
            </a:lvl7pPr>
            <a:lvl8pPr marL="3197860" indent="0" algn="ctr">
              <a:buNone/>
              <a:defRPr sz="1630"/>
            </a:lvl8pPr>
            <a:lvl9pPr marL="3654425" indent="0" algn="ctr">
              <a:buNone/>
              <a:defRPr sz="163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35">
                <a:solidFill>
                  <a:schemeClr val="tx1"/>
                </a:solidFill>
              </a:defRPr>
            </a:lvl1pPr>
          </a:lstStyle>
          <a:p>
            <a:endParaRPr lang="en-GB" dirty="0">
              <a:solidFill>
                <a:prstClr val="black"/>
              </a:solidFill>
            </a:endParaRPr>
          </a:p>
        </p:txBody>
      </p:sp>
      <p:sp>
        <p:nvSpPr>
          <p:cNvPr id="9" name="Rectangle 8"/>
          <p:cNvSpPr/>
          <p:nvPr userDrawn="1"/>
        </p:nvSpPr>
        <p:spPr>
          <a:xfrm rot="16200000">
            <a:off x="1615350" y="-157777"/>
            <a:ext cx="691601"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black"/>
              </a:solidFill>
            </a:endParaRPr>
          </a:p>
        </p:txBody>
      </p:sp>
      <p:pic>
        <p:nvPicPr>
          <p:cNvPr id="1026" name="Picture 2" descr="\\psf\Home\Desktop\ENELLOGO1.jpg"/>
          <p:cNvPicPr>
            <a:picLocks noChangeAspect="1" noChangeArrowheads="1"/>
          </p:cNvPicPr>
          <p:nvPr userDrawn="1"/>
        </p:nvPicPr>
        <p:blipFill>
          <a:blip r:embed="rId2" cstate="print"/>
          <a:srcRect/>
          <a:stretch>
            <a:fillRect/>
          </a:stretch>
        </p:blipFill>
        <p:spPr bwMode="auto">
          <a:xfrm>
            <a:off x="9519703" y="5483227"/>
            <a:ext cx="1907123" cy="691036"/>
          </a:xfrm>
          <a:prstGeom prst="rect">
            <a:avLst/>
          </a:prstGeom>
          <a:noFill/>
        </p:spPr>
      </p:pic>
      <p:sp>
        <p:nvSpPr>
          <p:cNvPr id="7"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7"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8" y="1363681"/>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533400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096001" y="2057400"/>
            <a:ext cx="5330825"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3554412"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316415" y="2057400"/>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p:nvPr>
        </p:nvSpPr>
        <p:spPr>
          <a:xfrm>
            <a:off x="7870825" y="2057401"/>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ext Placeholder 7"/>
          <p:cNvSpPr>
            <a:spLocks noGrp="1"/>
          </p:cNvSpPr>
          <p:nvPr>
            <p:ph type="body" sz="quarter" idx="14"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06403"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2" y="6479905"/>
            <a:ext cx="1510613" cy="153888"/>
          </a:xfrm>
          <a:prstGeom prst="rect">
            <a:avLst/>
          </a:prstGeom>
        </p:spPr>
        <p:txBody>
          <a:bodyPr lIns="91430" tIns="45716" rIns="91430" bIns="45716"/>
          <a:lstStyle>
            <a:lvl1pPr eaLnBrk="1">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accent1"/>
              </a:solidFill>
            </a:endParaRPr>
          </a:p>
        </p:txBody>
      </p:sp>
      <p:sp>
        <p:nvSpPr>
          <p:cNvPr id="3" name="Text Placeholder 2"/>
          <p:cNvSpPr>
            <a:spLocks noGrp="1"/>
          </p:cNvSpPr>
          <p:nvPr>
            <p:ph type="body" sz="quarter" idx="13"/>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08451" name="Slide do think-cell" r:id="rId3" imgW="12700" imgH="12700" progId="TCLayout.ActiveDocument.1">
                  <p:embed/>
                </p:oleObj>
              </mc:Choice>
              <mc:Fallback>
                <p:oleObj name="Slide do think-cell" r:id="rId3" imgW="12700" imgH="12700" progId="TCLayout.ActiveDocument.1">
                  <p:embed/>
                  <p:pic>
                    <p:nvPicPr>
                      <p:cNvPr id="0" name="2 Objeto"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10499"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4" y="1085373"/>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11523"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r>
              <a:rPr lang="en-GB" dirty="0">
                <a:solidFill>
                  <a:srgbClr val="C6C6C6">
                    <a:lumMod val="75000"/>
                  </a:srgbClr>
                </a:solidFill>
              </a:rPr>
              <a:t>.</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a:lnSpc>
                <a:spcPct val="90000"/>
              </a:lnSpc>
              <a:defRPr/>
            </a:lvl1pPr>
          </a:lstStyle>
          <a:p>
            <a:fld id="{C31EFBCC-057D-4C36-8C3E-3C1403FD5F71}" type="datetime1">
              <a:rPr lang="pt-BR"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showMasterSp="0">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8"/>
            <a:ext cx="7616824" cy="1368425"/>
          </a:xfrm>
        </p:spPr>
        <p:txBody>
          <a:bodyPr anchor="t">
            <a:noAutofit/>
          </a:bodyPr>
          <a:lstStyle>
            <a:lvl1pPr algn="l">
              <a:defRPr sz="4800">
                <a:solidFill>
                  <a:schemeClr val="tx1"/>
                </a:solidFill>
              </a:defRPr>
            </a:lvl1pPr>
          </a:lstStyle>
          <a:p>
            <a:r>
              <a:rPr lang="es-ES"/>
              <a:t>Haga clic para modificar el estilo de título del patrón</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r>
              <a:rPr lang="it-IT">
                <a:solidFill>
                  <a:prstClr val="black"/>
                </a:solidFill>
              </a:rPr>
              <a:t>24/04/2018</a:t>
            </a:r>
            <a:endParaRPr lang="en-GB" dirty="0">
              <a:solidFill>
                <a:prstClr val="black"/>
              </a:solidFill>
            </a:endParaRPr>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prstClr val="black"/>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p:txBody>
          <a:bodyPr/>
          <a:lstStyle>
            <a:lvl1pPr>
              <a:lnSpc>
                <a:spcPct val="90000"/>
              </a:lnSpc>
              <a:defRPr/>
            </a:lvl1pPr>
          </a:lstStyle>
          <a:p>
            <a:r>
              <a:rPr lang="it-IT">
                <a:solidFill>
                  <a:srgbClr val="C6C6C6">
                    <a:lumMod val="75000"/>
                  </a:srgbClr>
                </a:solidFill>
              </a:rPr>
              <a:t>24/04/2018</a:t>
            </a:r>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showMasterSp="0" userDrawn="1">
  <p:cSld name="Encabezado de sección">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r>
              <a:rPr lang="it-IT">
                <a:solidFill>
                  <a:srgbClr val="C6C6C6">
                    <a:lumMod val="75000"/>
                  </a:srgbClr>
                </a:solidFill>
              </a:rPr>
              <a:t>24/04/2018</a:t>
            </a:r>
            <a:endParaRPr lang="en-GB" dirty="0">
              <a:solidFill>
                <a:srgbClr val="C6C6C6">
                  <a:lumMod val="75000"/>
                </a:srgbClr>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prstClr val="white"/>
              </a:solidFill>
            </a:endParaRPr>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5" name="Date Placeholder 4"/>
          <p:cNvSpPr>
            <a:spLocks noGrp="1"/>
          </p:cNvSpPr>
          <p:nvPr>
            <p:ph type="dt" sz="half" idx="10"/>
          </p:nvPr>
        </p:nvSpPr>
        <p:spPr/>
        <p:txBody>
          <a:bodyPr/>
          <a:lstStyle/>
          <a:p>
            <a:r>
              <a:rPr lang="it-IT">
                <a:solidFill>
                  <a:srgbClr val="C6C6C6">
                    <a:lumMod val="75000"/>
                  </a:srgbClr>
                </a:solidFill>
              </a:rPr>
              <a:t>24/04/2018</a:t>
            </a:r>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5" name="Date Placeholder 4"/>
          <p:cNvSpPr>
            <a:spLocks noGrp="1"/>
          </p:cNvSpPr>
          <p:nvPr>
            <p:ph type="dt" sz="half" idx="10"/>
          </p:nvPr>
        </p:nvSpPr>
        <p:spPr/>
        <p:txBody>
          <a:bodyPr/>
          <a:lstStyle/>
          <a:p>
            <a:r>
              <a:rPr lang="it-IT">
                <a:solidFill>
                  <a:srgbClr val="C6C6C6">
                    <a:lumMod val="75000"/>
                  </a:srgbClr>
                </a:solidFill>
              </a:rPr>
              <a:t>24/04/2018</a:t>
            </a:r>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5" y="2057401"/>
            <a:ext cx="3554411"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p:txBody>
          <a:bodyPr/>
          <a:lstStyle/>
          <a:p>
            <a:r>
              <a:rPr lang="it-IT">
                <a:solidFill>
                  <a:srgbClr val="C6C6C6">
                    <a:lumMod val="75000"/>
                  </a:srgbClr>
                </a:solidFill>
              </a:rPr>
              <a:t>24/04/2018</a:t>
            </a:r>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r>
              <a:rPr lang="it-IT">
                <a:solidFill>
                  <a:prstClr val="white"/>
                </a:solidFill>
              </a:rPr>
              <a:t>24/04/2018</a:t>
            </a:r>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0655FA"/>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a:p>
        </p:txBody>
      </p:sp>
      <p:sp>
        <p:nvSpPr>
          <p:cNvPr id="3" name="Date Placeholder 2"/>
          <p:cNvSpPr>
            <a:spLocks noGrp="1"/>
          </p:cNvSpPr>
          <p:nvPr>
            <p:ph type="dt" sz="half" idx="10"/>
          </p:nvPr>
        </p:nvSpPr>
        <p:spPr/>
        <p:txBody>
          <a:bodyPr/>
          <a:lstStyle/>
          <a:p>
            <a:r>
              <a:rPr lang="it-IT">
                <a:solidFill>
                  <a:srgbClr val="C6C6C6">
                    <a:lumMod val="75000"/>
                  </a:srgbClr>
                </a:solidFill>
              </a:rPr>
              <a:t>24/04/2018</a:t>
            </a:r>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it-IT">
                <a:solidFill>
                  <a:srgbClr val="C6C6C6">
                    <a:lumMod val="75000"/>
                  </a:srgbClr>
                </a:solidFill>
              </a:rPr>
              <a:t>24/04/2018</a:t>
            </a:r>
            <a:endParaRPr lang="en-GB">
              <a:solidFill>
                <a:srgbClr val="C6C6C6">
                  <a:lumMod val="75000"/>
                </a:srgbClr>
              </a:solidFill>
            </a:endParaRPr>
          </a:p>
        </p:txBody>
      </p:sp>
      <p:sp>
        <p:nvSpPr>
          <p:cNvPr id="3" name="Footer Placeholder 2"/>
          <p:cNvSpPr>
            <a:spLocks noGrp="1"/>
          </p:cNvSpPr>
          <p:nvPr>
            <p:ph type="ftr" sz="quarter" idx="11"/>
          </p:nvPr>
        </p:nvSpPr>
        <p:spPr/>
        <p:txBody>
          <a:bodyPr/>
          <a:lstStyle/>
          <a:p>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2" name="Footer Placeholder 2"/>
          <p:cNvSpPr>
            <a:spLocks noGrp="1"/>
          </p:cNvSpPr>
          <p:nvPr>
            <p:ph type="ftr" sz="quarter" idx="11"/>
          </p:nvPr>
        </p:nvSpPr>
        <p:spPr>
          <a:xfrm>
            <a:off x="2282829"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501" y="1363683"/>
            <a:ext cx="6076985" cy="2054224"/>
          </a:xfrm>
        </p:spPr>
        <p:txBody>
          <a:bodyPr anchor="b">
            <a:noAutofit/>
          </a:bodyPr>
          <a:lstStyle>
            <a:lvl1pPr>
              <a:defRPr sz="479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8" name="Picture 2" descr="\\psf\Home\Desktop\ENELLOGO1.jpg"/>
          <p:cNvPicPr>
            <a:picLocks noChangeAspect="1" noChangeArrowheads="1"/>
          </p:cNvPicPr>
          <p:nvPr userDrawn="1"/>
        </p:nvPicPr>
        <p:blipFill>
          <a:blip r:embed="rId2" cstate="print"/>
          <a:srcRect/>
          <a:stretch>
            <a:fillRect/>
          </a:stretch>
        </p:blipFill>
        <p:spPr bwMode="auto">
          <a:xfrm>
            <a:off x="10100485" y="690093"/>
            <a:ext cx="1326340" cy="480592"/>
          </a:xfrm>
          <a:prstGeom prst="rect">
            <a:avLst/>
          </a:prstGeom>
          <a:noFill/>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Footer Placeholder 4"/>
          <p:cNvSpPr>
            <a:spLocks noGrp="1"/>
          </p:cNvSpPr>
          <p:nvPr>
            <p:ph type="ftr" sz="quarter" idx="11"/>
          </p:nvPr>
        </p:nvSpPr>
        <p:spPr/>
        <p:txBody>
          <a:bodyPr/>
          <a:lstStyle>
            <a:lvl1pPr>
              <a:lnSpc>
                <a:spcPct val="90000"/>
              </a:lnSpc>
              <a:defRPr/>
            </a:lvl1p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26883"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5" name="Retângulo 4"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hasCustomPrompt="1"/>
          </p:nvPr>
        </p:nvSpPr>
        <p:spPr>
          <a:xfrm>
            <a:off x="762001" y="1723878"/>
            <a:ext cx="7616824" cy="1368425"/>
          </a:xfrm>
        </p:spPr>
        <p:txBody>
          <a:bodyPr anchor="t">
            <a:noAutofit/>
          </a:bodyPr>
          <a:lstStyle>
            <a:lvl1pPr algn="l">
              <a:defRPr sz="4800">
                <a:solidFill>
                  <a:schemeClr val="tx1"/>
                </a:solidFill>
              </a:defRPr>
            </a:lvl1pPr>
          </a:lstStyle>
          <a:p>
            <a:r>
              <a:rPr lang="en-US"/>
              <a:t>Clique para editar o estilo do título mestre</a:t>
            </a:r>
            <a:endParaRPr lang="en-US"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Clique para editar o estilo do subtítulo mestre</a:t>
            </a:r>
            <a:endParaRPr lang="en-US"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US" smtClean="0">
                <a:solidFill>
                  <a:prstClr val="black"/>
                </a:solidFill>
              </a:rPr>
            </a:fld>
            <a:endParaRPr lang="en-US" dirty="0">
              <a:solidFill>
                <a:prstClr val="black"/>
              </a:solidFill>
            </a:endParaRPr>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sz="2400" dirty="0">
              <a:solidFill>
                <a:prstClr val="black"/>
              </a:solidFill>
            </a:endParaRPr>
          </a:p>
        </p:txBody>
      </p:sp>
      <p:pic>
        <p:nvPicPr>
          <p:cNvPr id="1026" name="Picture 2" descr="\\psf\Home\Desktop\ENELLOGO1.jpg"/>
          <p:cNvPicPr>
            <a:picLocks noChangeAspect="1" noChangeArrowheads="1"/>
          </p:cNvPicPr>
          <p:nvPr userDrawn="1"/>
        </p:nvPicPr>
        <p:blipFill>
          <a:blip r:embed="rId6"/>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US" smtClean="0">
                <a:solidFill>
                  <a:prstClr val="white"/>
                </a:solidFill>
              </a:rPr>
            </a:fld>
            <a:endParaRPr lang="en-US"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solidFill>
                  <a:prstClr val="white"/>
                </a:solidFill>
              </a:rPr>
              <a:t>Presentation footer 10PT grey. Please add the relevant country to the footer.</a:t>
            </a:r>
            <a:endParaRPr lang="en-US"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solidFill>
                  <a:prstClr val="white"/>
                </a:solidFill>
              </a:rPr>
            </a:fld>
            <a:endParaRPr lang="en-US" dirty="0">
              <a:solidFill>
                <a:prstClr val="white"/>
              </a:solidFill>
            </a:endParaRPr>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sz="2400" dirty="0">
              <a:solidFill>
                <a:srgbClr val="0655FA"/>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Clique para editar os estilos do texto mestre</a:t>
            </a:r>
            <a:endParaRPr lang="en-US"/>
          </a:p>
          <a:p>
            <a:pPr lvl="1"/>
            <a:r>
              <a:rPr lang="en-US"/>
              <a:t>Segundo nível</a:t>
            </a:r>
            <a:endParaRPr lang="en-US"/>
          </a:p>
          <a:p>
            <a:pPr lvl="2"/>
            <a:r>
              <a:rPr lang="en-US"/>
              <a:t>Terceiro nível</a:t>
            </a:r>
            <a:endParaRPr lang="en-US"/>
          </a:p>
          <a:p>
            <a:pPr lvl="3"/>
            <a:r>
              <a:rPr lang="en-US"/>
              <a:t>Quarto nível</a:t>
            </a:r>
            <a:endParaRPr lang="en-US"/>
          </a:p>
          <a:p>
            <a:pPr lvl="4"/>
            <a:r>
              <a:rPr lang="en-US"/>
              <a:t>Quinto nível</a:t>
            </a:r>
            <a:endParaRPr lang="en-US" dirty="0"/>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9" y="1909"/>
          <a:ext cx="2116" cy="1905"/>
        </p:xfrm>
        <a:graphic>
          <a:graphicData uri="http://schemas.openxmlformats.org/presentationml/2006/ole">
            <mc:AlternateContent xmlns:mc="http://schemas.openxmlformats.org/markup-compatibility/2006">
              <mc:Choice xmlns:v="urn:schemas-microsoft-com:vml" Requires="v">
                <p:oleObj spid="_x0000_s328931"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909"/>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1"/>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smtClean="0">
                <a:solidFill>
                  <a:srgbClr val="C6C6C6"/>
                </a:solidFill>
              </a:rPr>
            </a:fld>
            <a:endParaRPr lang="en-US" dirty="0">
              <a:solidFill>
                <a:srgbClr val="C6C6C6"/>
              </a:solidFill>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2_eSlide - Title, no content">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p:custDataLst>
              <p:tags r:id="rId2"/>
            </p:custDataLst>
          </p:nvPr>
        </p:nvGraphicFramePr>
        <p:xfrm>
          <a:off x="1" y="1"/>
          <a:ext cx="211667" cy="158751"/>
        </p:xfrm>
        <a:graphic>
          <a:graphicData uri="http://schemas.openxmlformats.org/presentationml/2006/ole">
            <mc:AlternateContent xmlns:mc="http://schemas.openxmlformats.org/markup-compatibility/2006">
              <mc:Choice xmlns:v="urn:schemas-microsoft-com:vml" Requires="v">
                <p:oleObj spid="_x0000_s329955" name="Slide do think-cell" r:id="rId3" imgW="12700" imgH="12700" progId="TCLayout.ActiveDocument.1">
                  <p:embed/>
                </p:oleObj>
              </mc:Choice>
              <mc:Fallback>
                <p:oleObj name="Slide do think-cell" r:id="rId3" imgW="12700" imgH="12700" progId="TCLayout.ActiveDocument.1">
                  <p:embed/>
                  <p:pic>
                    <p:nvPicPr>
                      <p:cNvPr id="0" name="Objeto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211667"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tângulo 1"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2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9" name="Text Placeholder 8"/>
          <p:cNvSpPr>
            <a:spLocks noGrp="1"/>
          </p:cNvSpPr>
          <p:nvPr>
            <p:ph type="body" sz="quarter" idx="10" hasCustomPrompt="1"/>
            <p:custDataLst>
              <p:tags r:id="rId6"/>
            </p:custDataLst>
          </p:nvPr>
        </p:nvSpPr>
        <p:spPr>
          <a:xfrm>
            <a:off x="463641" y="1080270"/>
            <a:ext cx="11316235" cy="5138668"/>
          </a:xfrm>
          <a:prstGeom prst="rect">
            <a:avLst/>
          </a:prstGeom>
        </p:spPr>
        <p:txBody>
          <a:bodyPr vert="horz"/>
          <a:lstStyle>
            <a:lvl1pPr>
              <a:buClr>
                <a:srgbClr val="013D5D"/>
              </a:buClr>
              <a:buFont typeface="Arial" panose="020B0604020202020204" pitchFamily="34" charset="0"/>
              <a:buChar char="•"/>
              <a:defRPr sz="12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Clique para editar os estilos do texto mestre</a:t>
            </a:r>
            <a:endParaRPr lang="en-US" dirty="0"/>
          </a:p>
        </p:txBody>
      </p:sp>
      <p:sp>
        <p:nvSpPr>
          <p:cNvPr id="6" name="Slide Number Placeholder 5"/>
          <p:cNvSpPr>
            <a:spLocks noGrp="1"/>
          </p:cNvSpPr>
          <p:nvPr>
            <p:ph type="sldNum" sz="quarter" idx="4"/>
            <p:custDataLst>
              <p:tags r:id="rId7"/>
            </p:custDataLst>
          </p:nvPr>
        </p:nvSpPr>
        <p:spPr>
          <a:xfrm>
            <a:off x="11097828" y="6571687"/>
            <a:ext cx="584200" cy="120184"/>
          </a:xfrm>
          <a:prstGeom prst="rect">
            <a:avLst/>
          </a:prstGeom>
        </p:spPr>
        <p:txBody>
          <a:bodyPr wrap="none" lIns="0" tIns="0" rIns="0" bIns="0" anchor="b" anchorCtr="0"/>
          <a:lstStyle>
            <a:lvl1pPr marL="0" algn="r" defTabSz="914400" rtl="0" eaLnBrk="1" fontAlgn="base" latinLnBrk="0" hangingPunct="1">
              <a:lnSpc>
                <a:spcPct val="90000"/>
              </a:lnSpc>
              <a:spcBef>
                <a:spcPct val="0"/>
              </a:spcBef>
              <a:spcAft>
                <a:spcPct val="0"/>
              </a:spcAft>
              <a:defRPr lang="en-US" sz="900" b="0" kern="1200" smtClean="0">
                <a:solidFill>
                  <a:schemeClr val="tx2"/>
                </a:solidFill>
                <a:latin typeface="+mj-lt"/>
                <a:ea typeface="+mn-ea"/>
                <a:cs typeface="+mn-cs"/>
              </a:defRPr>
            </a:lvl1pPr>
          </a:lstStyle>
          <a:p>
            <a:fld id="{35C0926A-889A-463A-A5EA-682F15689EEF}" type="slidenum">
              <a:rPr lang="en-US" smtClean="0">
                <a:solidFill>
                  <a:srgbClr val="C6C6C6"/>
                </a:solidFill>
              </a:rPr>
            </a:fld>
            <a:endParaRPr lang="en-US" dirty="0">
              <a:solidFill>
                <a:srgbClr val="C6C6C6"/>
              </a:solidFill>
            </a:endParaRPr>
          </a:p>
        </p:txBody>
      </p:sp>
      <p:sp>
        <p:nvSpPr>
          <p:cNvPr id="8" name="Title 2"/>
          <p:cNvSpPr>
            <a:spLocks noGrp="1"/>
          </p:cNvSpPr>
          <p:nvPr>
            <p:ph type="title" hasCustomPrompt="1"/>
            <p:custDataLst>
              <p:tags r:id="rId8"/>
            </p:custDataLst>
          </p:nvPr>
        </p:nvSpPr>
        <p:spPr>
          <a:xfrm>
            <a:off x="459181" y="99957"/>
            <a:ext cx="11352811" cy="755073"/>
          </a:xfrm>
          <a:prstGeom prst="rect">
            <a:avLst/>
          </a:prstGeom>
        </p:spPr>
        <p:txBody>
          <a:bodyPr/>
          <a:lstStyle>
            <a:lvl1pPr>
              <a:defRPr sz="2200" baseline="0">
                <a:solidFill>
                  <a:srgbClr val="013D5D"/>
                </a:solidFill>
              </a:defRPr>
            </a:lvl1pPr>
          </a:lstStyle>
          <a:p>
            <a:r>
              <a:rPr lang="en-US"/>
              <a:t>Clique para editar </a:t>
            </a:r>
            <a:br>
              <a:rPr lang="en-US"/>
            </a:br>
            <a:r>
              <a:rPr lang="en-US"/>
              <a:t>o título</a:t>
            </a:r>
            <a:endParaRPr lang="en-US" dirty="0"/>
          </a:p>
        </p:txBody>
      </p:sp>
      <p:sp>
        <p:nvSpPr>
          <p:cNvPr id="12" name="Text Placeholder 8"/>
          <p:cNvSpPr>
            <a:spLocks noGrp="1"/>
          </p:cNvSpPr>
          <p:nvPr>
            <p:ph type="body" sz="quarter" idx="11" hasCustomPrompt="1"/>
            <p:custDataLst>
              <p:tags r:id="rId9"/>
            </p:custDataLst>
          </p:nvPr>
        </p:nvSpPr>
        <p:spPr>
          <a:xfrm>
            <a:off x="2836702" y="6541061"/>
            <a:ext cx="8184236" cy="201880"/>
          </a:xfrm>
          <a:prstGeom prst="rect">
            <a:avLst/>
          </a:prstGeom>
        </p:spPr>
        <p:txBody>
          <a:bodyPr vert="horz"/>
          <a:lstStyle>
            <a:lvl1pPr>
              <a:buClr>
                <a:srgbClr val="013D5D"/>
              </a:buClr>
              <a:buFont typeface="+mj-lt"/>
              <a:buAutoNum type="arabicPeriod"/>
              <a:defRPr sz="8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Nota de rodapé</a:t>
            </a:r>
            <a:endParaRPr lang="en-US"/>
          </a:p>
          <a:p>
            <a:pPr lvl="0"/>
            <a:endParaRPr lang="en-US" dirty="0"/>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30979" name="Slide do think-cell" r:id="rId3" imgW="12700" imgH="12700" progId="TCLayout.ActiveDocument.1">
                  <p:embed/>
                </p:oleObj>
              </mc:Choice>
              <mc:Fallback>
                <p:oleObj name="Slide do think-cell" r:id="rId3" imgW="12700" imgH="12700" progId="TCLayout.ActiveDocument.1">
                  <p:embed/>
                  <p:pic>
                    <p:nvPicPr>
                      <p:cNvPr id="0" name="2 Objeto"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6" name="Retângulo 5"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a:t>Click to edit Master subtitle style if required</a:t>
            </a:r>
            <a:endParaRPr lang="en-US" dirty="0"/>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32003"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7" name="Retângulo 6"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a:t>Click to edit Master subtitle style if required</a:t>
            </a:r>
            <a:endParaRPr lang="en-US" dirty="0"/>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4" name="Oggetto 3"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333027" name="Slide do think-cell" r:id="rId3" imgW="12700" imgH="12700" progId="TCLayout.ActiveDocument.1">
                  <p:embed/>
                </p:oleObj>
              </mc:Choice>
              <mc:Fallback>
                <p:oleObj name="Slide do think-cell" r:id="rId3" imgW="12700" imgH="12700" progId="TCLayout.ActiveDocument.1">
                  <p:embed/>
                  <p:pic>
                    <p:nvPicPr>
                      <p:cNvPr id="0" name="Oggetto 3"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3" name="Retângulo 2"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450" b="0" i="0" baseline="0" dirty="0" err="1">
              <a:solidFill>
                <a:prstClr val="white"/>
              </a:solidFill>
              <a:latin typeface="Arial" panose="020B0604020202020204" pitchFamily="34" charset="0"/>
              <a:ea typeface="Arial Unicode MS"/>
              <a:cs typeface="Arial" panose="020B0604020202020204" pitchFamily="34" charset="0"/>
              <a:sym typeface="Arial" panose="020B0604020202020204" pitchFamily="34" charset="0"/>
            </a:endParaRPr>
          </a:p>
        </p:txBody>
      </p:sp>
      <p:sp>
        <p:nvSpPr>
          <p:cNvPr id="2" name="McK 2. Slide Title"/>
          <p:cNvSpPr>
            <a:spLocks noGrp="1"/>
          </p:cNvSpPr>
          <p:nvPr>
            <p:ph type="title"/>
          </p:nvPr>
        </p:nvSpPr>
        <p:spPr>
          <a:xfrm>
            <a:off x="1558643" y="345005"/>
            <a:ext cx="9230357" cy="376835"/>
          </a:xfrm>
        </p:spPr>
        <p:txBody>
          <a:bodyPr/>
          <a:lstStyle>
            <a:lvl1pPr>
              <a:defRPr sz="2450" b="0">
                <a:solidFill>
                  <a:srgbClr val="0033A0"/>
                </a:solidFill>
                <a:latin typeface="Arial" panose="020B0604020202020204" pitchFamily="34" charset="0"/>
                <a:ea typeface="Arial Unicode MS" pitchFamily="34" charset="-128"/>
                <a:cs typeface="Arial" panose="020B0604020202020204" pitchFamily="34" charset="0"/>
              </a:defRPr>
            </a:lvl1pPr>
          </a:lstStyle>
          <a:p>
            <a:r>
              <a:rPr lang="en-US"/>
              <a:t>Click to edit Master title style</a:t>
            </a:r>
            <a:endParaRPr lang="en-US" dirty="0"/>
          </a:p>
        </p:txBody>
      </p:sp>
      <p:sp>
        <p:nvSpPr>
          <p:cNvPr id="5" name="Segnaposto numero diapositiva 6"/>
          <p:cNvSpPr>
            <a:spLocks noGrp="1"/>
          </p:cNvSpPr>
          <p:nvPr>
            <p:ph type="sldNum" sz="quarter" idx="12"/>
          </p:nvPr>
        </p:nvSpPr>
        <p:spPr>
          <a:xfrm>
            <a:off x="10896600" y="6403976"/>
            <a:ext cx="685800" cy="365125"/>
          </a:xfrm>
          <a:prstGeom prst="rect">
            <a:avLst/>
          </a:prstGeom>
        </p:spPr>
        <p:txBody>
          <a:bodyPr lIns="89611" tIns="44806" rIns="89611" bIns="44806"/>
          <a:lstStyle>
            <a:lvl1pPr algn="r">
              <a:defRPr sz="1225">
                <a:solidFill>
                  <a:srgbClr val="A8A9AD"/>
                </a:solidFill>
              </a:defRPr>
            </a:lvl1pPr>
          </a:lstStyle>
          <a:p>
            <a:pPr>
              <a:defRPr/>
            </a:pPr>
            <a:fld id="{0166376F-C746-4CDC-B71A-AD65FA8300B7}" type="slidenum">
              <a:rPr lang="en-US" smtClean="0"/>
            </a:fld>
            <a:endParaRPr lang="en-US" dirty="0"/>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34051"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8" name="Retângulo 7"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a:t>Fare clic per modificare lo stile del titolo</a:t>
            </a:r>
            <a:endParaRPr lang="en-US" dirty="0"/>
          </a:p>
        </p:txBody>
      </p:sp>
      <p:sp>
        <p:nvSpPr>
          <p:cNvPr id="3" name="Date Placeholder 2"/>
          <p:cNvSpPr>
            <a:spLocks noGrp="1"/>
          </p:cNvSpPr>
          <p:nvPr>
            <p:ph type="dt" sz="half" idx="10"/>
          </p:nvPr>
        </p:nvSpPr>
        <p:spPr/>
        <p:txBody>
          <a:bodyPr/>
          <a:lstStyle/>
          <a:p>
            <a:fld id="{471686B6-A166-D84A-95C6-F9F4B2599B87}" type="datetime1">
              <a:rPr lang="en-US" smtClean="0">
                <a:solidFill>
                  <a:srgbClr val="C6C6C6">
                    <a:lumMod val="75000"/>
                  </a:srgbClr>
                </a:solidFill>
              </a:rPr>
            </a:fld>
            <a:endParaRPr lang="en-US" dirty="0">
              <a:solidFill>
                <a:srgbClr val="C6C6C6">
                  <a:lumMod val="75000"/>
                </a:srgbClr>
              </a:solidFill>
            </a:endParaRPr>
          </a:p>
        </p:txBody>
      </p:sp>
      <p:sp>
        <p:nvSpPr>
          <p:cNvPr id="4" name="Footer Placeholder 3"/>
          <p:cNvSpPr>
            <a:spLocks noGrp="1"/>
          </p:cNvSpPr>
          <p:nvPr>
            <p:ph type="ftr" sz="quarter" idx="11"/>
          </p:nvPr>
        </p:nvSpPr>
        <p:spPr/>
        <p:txBody>
          <a:bodyPr/>
          <a:lstStyle/>
          <a:p>
            <a:r>
              <a:rPr lang="en-US">
                <a:solidFill>
                  <a:srgbClr val="C6C6C6">
                    <a:lumMod val="75000"/>
                  </a:srgbClr>
                </a:solidFill>
              </a:rPr>
              <a:t>Presentation footer 10PT grey. Please add the relevant country to the footer.</a:t>
            </a:r>
            <a:endParaRPr lang="en-US"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65"/>
            </a:lvl1pPr>
          </a:lstStyle>
          <a:p>
            <a:pPr lvl="0"/>
            <a:r>
              <a:rPr lang="en-US"/>
              <a:t>Click to edit Master subtitle style if required</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4" y="2057400"/>
            <a:ext cx="5330824"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35075" name="Slide do think-cell" r:id="rId3" imgW="8255" imgH="8255" progId="TCLayout.ActiveDocument.1">
                  <p:embed/>
                </p:oleObj>
              </mc:Choice>
              <mc:Fallback>
                <p:oleObj name="Slide do think-cell" r:id="rId3" imgW="8255" imgH="8255" progId="TCLayout.ActiveDocument.1">
                  <p:embed/>
                  <p:pic>
                    <p:nvPicPr>
                      <p:cNvPr id="0" name="Objeto 8"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762000" y="670122"/>
            <a:ext cx="8375651" cy="394980"/>
          </a:xfrm>
          <a:prstGeom prst="rect">
            <a:avLst/>
          </a:prstGeom>
        </p:spPr>
        <p:txBody>
          <a:bodyPr/>
          <a:lstStyle/>
          <a:p>
            <a:r>
              <a:rPr lang="en-US"/>
              <a:t>Haga clic para modificar el estilo de título del patrón</a:t>
            </a:r>
            <a:endParaRPr lang="en-US" dirty="0"/>
          </a:p>
        </p:txBody>
      </p:sp>
      <p:sp>
        <p:nvSpPr>
          <p:cNvPr id="3" name="Content Placeholder 2"/>
          <p:cNvSpPr>
            <a:spLocks noGrp="1"/>
          </p:cNvSpPr>
          <p:nvPr>
            <p:ph idx="1" hasCustomPrompt="1"/>
          </p:nvPr>
        </p:nvSpPr>
        <p:spPr>
          <a:xfrm>
            <a:off x="762001" y="2055704"/>
            <a:ext cx="10664825" cy="4110147"/>
          </a:xfrm>
          <a:prstGeom prst="rect">
            <a:avLst/>
          </a:prstGeom>
        </p:spPr>
        <p:txBody>
          <a:bodyPr/>
          <a:lstStyle/>
          <a:p>
            <a:pPr lvl="0"/>
            <a:r>
              <a:rPr lang="en-US"/>
              <a:t>Haga clic para modificar el estilo de texto del patrón</a:t>
            </a:r>
            <a:endParaRPr lang="en-US"/>
          </a:p>
          <a:p>
            <a:pPr lvl="1"/>
            <a:r>
              <a:rPr lang="en-US"/>
              <a:t>Segundo nivel</a:t>
            </a:r>
            <a:endParaRPr lang="en-US"/>
          </a:p>
          <a:p>
            <a:pPr lvl="2"/>
            <a:r>
              <a:rPr lang="en-US"/>
              <a:t>Tercer nivel</a:t>
            </a:r>
            <a:endParaRPr lang="en-US"/>
          </a:p>
          <a:p>
            <a:pPr lvl="3"/>
            <a:r>
              <a:rPr lang="en-US"/>
              <a:t>Cuarto nivel</a:t>
            </a:r>
            <a:endParaRPr lang="en-US"/>
          </a:p>
          <a:p>
            <a:pPr lvl="4"/>
            <a:r>
              <a:rPr lang="en-US"/>
              <a:t>Quinto nivel</a:t>
            </a:r>
            <a:endParaRPr lang="en-US"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fld id="{664CA531-45FC-4AE4-B155-805911C9EFAF}" type="datetime1">
              <a:rPr lang="en-US"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11"/>
          </p:nvPr>
        </p:nvSpPr>
        <p:spPr>
          <a:xfrm>
            <a:off x="2282826" y="6264005"/>
            <a:ext cx="8381999" cy="153888"/>
          </a:xfrm>
          <a:prstGeom prst="rect">
            <a:avLst/>
          </a:prstGeom>
        </p:spPr>
        <p:txBody>
          <a:bodyPr/>
          <a:lstStyle>
            <a:lvl1pPr>
              <a:lnSpc>
                <a:spcPct val="90000"/>
              </a:lnSpc>
              <a:defRPr/>
            </a:lvl1pPr>
          </a:lstStyle>
          <a:p>
            <a:r>
              <a:rPr lang="en-US">
                <a:solidFill>
                  <a:srgbClr val="C6C6C6">
                    <a:lumMod val="75000"/>
                  </a:srgbClr>
                </a:solidFill>
              </a:rPr>
              <a:t>Presentation footer 10PT grey. Please add the relevant country to the footer.</a:t>
            </a:r>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1" y="1085369"/>
            <a:ext cx="8375651" cy="276999"/>
          </a:xfrm>
          <a:prstGeom prst="rect">
            <a:avLst/>
          </a:prstGeom>
        </p:spPr>
        <p:txBody>
          <a:bodyPr rIns="0">
            <a:noAutofit/>
          </a:bodyPr>
          <a:lstStyle>
            <a:lvl1pPr>
              <a:defRPr sz="1900"/>
            </a:lvl1pPr>
          </a:lstStyle>
          <a:p>
            <a:pPr lvl="0"/>
            <a:r>
              <a:rPr lang="en-US"/>
              <a:t>Click to edit Master subtitle style if required</a:t>
            </a:r>
            <a:endParaRPr 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11" name="Sottotitolo 2"/>
          <p:cNvSpPr>
            <a:spLocks noGrp="1"/>
          </p:cNvSpPr>
          <p:nvPr>
            <p:ph type="subTitle" idx="13" hasCustomPrompt="1"/>
          </p:nvPr>
        </p:nvSpPr>
        <p:spPr>
          <a:xfrm>
            <a:off x="1803376" y="1692001"/>
            <a:ext cx="8939881" cy="4284000"/>
          </a:xfrm>
          <a:prstGeom prst="rect">
            <a:avLst/>
          </a:prstGeom>
        </p:spPr>
        <p:txBody>
          <a:bodyPr lIns="121890" tIns="0" rIns="121890" bIns="60945">
            <a:noAutofit/>
          </a:bodyPr>
          <a:lstStyle>
            <a:lvl1pPr marL="0" indent="0" algn="l">
              <a:lnSpc>
                <a:spcPts val="9600"/>
              </a:lnSpc>
              <a:buNone/>
              <a:defRPr sz="8000" b="1" baseline="0">
                <a:solidFill>
                  <a:srgbClr val="DC4405"/>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en-US"/>
              <a:t>Titolo divisoria</a:t>
            </a:r>
            <a:endParaRPr lang="en-US" dirty="0"/>
          </a:p>
        </p:txBody>
      </p:sp>
      <p:sp>
        <p:nvSpPr>
          <p:cNvPr id="3" name="Segnaposto numero diapositiva 6"/>
          <p:cNvSpPr>
            <a:spLocks noGrp="1"/>
          </p:cNvSpPr>
          <p:nvPr>
            <p:ph type="sldNum" sz="quarter" idx="14"/>
          </p:nvPr>
        </p:nvSpPr>
        <p:spPr>
          <a:xfrm>
            <a:off x="11280576" y="6021288"/>
            <a:ext cx="685800" cy="365125"/>
          </a:xfrm>
        </p:spPr>
        <p:txBody>
          <a:bodyPr/>
          <a:lstStyle>
            <a:lvl1pPr>
              <a:defRPr/>
            </a:lvl1pPr>
          </a:lstStyle>
          <a:p>
            <a:pPr>
              <a:defRPr/>
            </a:pPr>
            <a:fld id="{DF75578B-9BC3-4F78-82E8-CFA987D73837}" type="slidenum">
              <a:rPr lang="en-US" smtClean="0">
                <a:solidFill>
                  <a:srgbClr val="C6C6C6">
                    <a:lumMod val="75000"/>
                  </a:srgbClr>
                </a:solidFill>
              </a:rPr>
            </a:fld>
            <a:endParaRPr lang="en-US" dirty="0">
              <a:solidFill>
                <a:srgbClr val="C6C6C6">
                  <a:lumMod val="75000"/>
                </a:srgbClr>
              </a:solidFill>
            </a:endParaRPr>
          </a:p>
        </p:txBody>
      </p:sp>
      <p:sp>
        <p:nvSpPr>
          <p:cNvPr id="5" name="CasellaDiTesto 4"/>
          <p:cNvSpPr txBox="1"/>
          <p:nvPr userDrawn="1"/>
        </p:nvSpPr>
        <p:spPr>
          <a:xfrm>
            <a:off x="3311692" y="6365958"/>
            <a:ext cx="4704523" cy="492386"/>
          </a:xfrm>
          <a:prstGeom prst="rect">
            <a:avLst/>
          </a:prstGeom>
          <a:noFill/>
        </p:spPr>
        <p:txBody>
          <a:bodyPr wrap="square" lIns="121864" tIns="60932" rIns="121864" bIns="60932" rtlCol="0" anchor="ctr">
            <a:spAutoFit/>
          </a:bodyPr>
          <a:lstStyle/>
          <a:p>
            <a:r>
              <a:rPr lang="en-US" sz="800">
                <a:solidFill>
                  <a:srgbClr val="A7A8AA"/>
                </a:solidFill>
                <a:cs typeface="Arial" panose="020B0604020202020204"/>
              </a:rPr>
              <a:t>Issuing Owner/Unit   |  Reclassified as   by    .The information contained in this document is the property of Enel SpA and must be used by the recipient only for the purposes for which it was received. It may not be copied or disclosed in any way without the explicit permission of Enel SpA.</a:t>
            </a:r>
            <a:endParaRPr lang="en-US" sz="800" dirty="0">
              <a:solidFill>
                <a:srgbClr val="A7A8AA"/>
              </a:solidFill>
              <a:cs typeface="Arial" panose="020B0604020202020204"/>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Key Message">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37123"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2" name="Retângulo 1"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9" name="Title 1"/>
          <p:cNvSpPr>
            <a:spLocks noGrp="1"/>
          </p:cNvSpPr>
          <p:nvPr>
            <p:ph type="title" hasCustomPrompt="1"/>
          </p:nvPr>
        </p:nvSpPr>
        <p:spPr>
          <a:xfrm>
            <a:off x="2282824" y="670122"/>
            <a:ext cx="7643055" cy="394980"/>
          </a:xfrm>
          <a:prstGeom prst="rect">
            <a:avLst/>
          </a:prstGeom>
        </p:spPr>
        <p:txBody>
          <a:bodyPr/>
          <a:lstStyle/>
          <a:p>
            <a:r>
              <a:rPr lang="en-US"/>
              <a:t>Fare clic per modificare lo stile del titolo</a:t>
            </a:r>
            <a:endParaRPr lang="en-US" dirty="0"/>
          </a:p>
        </p:txBody>
      </p:sp>
      <p:sp>
        <p:nvSpPr>
          <p:cNvPr id="10" name="Text Placeholder 7"/>
          <p:cNvSpPr>
            <a:spLocks noGrp="1"/>
          </p:cNvSpPr>
          <p:nvPr>
            <p:ph type="body" sz="quarter" idx="13" hasCustomPrompt="1"/>
          </p:nvPr>
        </p:nvSpPr>
        <p:spPr>
          <a:xfrm>
            <a:off x="762001" y="1085367"/>
            <a:ext cx="9163879" cy="276999"/>
          </a:xfrm>
          <a:prstGeom prst="rect">
            <a:avLst/>
          </a:prstGeom>
        </p:spPr>
        <p:txBody>
          <a:bodyPr rIns="0">
            <a:noAutofit/>
          </a:bodyPr>
          <a:lstStyle>
            <a:lvl1pPr>
              <a:defRPr sz="1800"/>
            </a:lvl1pPr>
          </a:lstStyle>
          <a:p>
            <a:pPr lvl="0"/>
            <a:r>
              <a:rPr lang="en-US"/>
              <a:t>Click to edit Master subtitle style if required</a:t>
            </a:r>
            <a:endParaRPr lang="en-US" dirty="0"/>
          </a:p>
        </p:txBody>
      </p:sp>
      <p:pic>
        <p:nvPicPr>
          <p:cNvPr id="11" name="Picture 2" descr="\\psf\Home\Desktop\ENELLOGO1.jpg"/>
          <p:cNvPicPr>
            <a:picLocks noChangeAspect="1" noChangeArrowheads="1"/>
          </p:cNvPicPr>
          <p:nvPr userDrawn="1"/>
        </p:nvPicPr>
        <p:blipFill>
          <a:blip r:embed="rId6" cstate="screen"/>
          <a:srcRect/>
          <a:stretch>
            <a:fillRect/>
          </a:stretch>
        </p:blipFill>
        <p:spPr bwMode="auto">
          <a:xfrm>
            <a:off x="10100485" y="690091"/>
            <a:ext cx="1326339" cy="480592"/>
          </a:xfrm>
          <a:prstGeom prst="rect">
            <a:avLst/>
          </a:prstGeom>
          <a:noFill/>
        </p:spPr>
      </p:pic>
      <p:pic>
        <p:nvPicPr>
          <p:cNvPr id="12" name="Immagine 10"/>
          <p:cNvPicPr>
            <a:picLocks noChangeAspect="1"/>
          </p:cNvPicPr>
          <p:nvPr userDrawn="1"/>
        </p:nvPicPr>
        <p:blipFill>
          <a:blip r:embed="rId7" cstate="screen"/>
          <a:stretch>
            <a:fillRect/>
          </a:stretch>
        </p:blipFill>
        <p:spPr>
          <a:xfrm>
            <a:off x="534198" y="396428"/>
            <a:ext cx="1708871" cy="814011"/>
          </a:xfrm>
          <a:prstGeom prst="rect">
            <a:avLst/>
          </a:prstGeom>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338147" name="Slide do think-cell" r:id="rId3" imgW="8255" imgH="8255" progId="TCLayout.ActiveDocument.1">
                  <p:embed/>
                </p:oleObj>
              </mc:Choice>
              <mc:Fallback>
                <p:oleObj name="Slide do think-cell" r:id="rId3" imgW="8255" imgH="8255" progId="TCLayout.ActiveDocument.1">
                  <p:embed/>
                  <p:pic>
                    <p:nvPicPr>
                      <p:cNvPr id="0" name="Objeto 3"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6" name="Retângulo 5"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p:nvPr>
        </p:nvSpPr>
        <p:spPr bwMode="gray"/>
        <p:txBody>
          <a:bodyPr/>
          <a:lstStyle/>
          <a:p>
            <a:r>
              <a:rPr lang="en-US" dirty="0"/>
              <a:t>Click to edit Master </a:t>
            </a:r>
            <a:r>
              <a:rPr lang="en-US"/>
              <a:t>title style</a:t>
            </a:r>
            <a:endParaRPr lang="en-US" dirty="0"/>
          </a:p>
        </p:txBody>
      </p:sp>
      <p:sp>
        <p:nvSpPr>
          <p:cNvPr id="8" name="Slide Number"/>
          <p:cNvSpPr txBox="1"/>
          <p:nvPr/>
        </p:nvSpPr>
        <p:spPr bwMode="gray">
          <a:xfrm>
            <a:off x="11652053" y="6640499"/>
            <a:ext cx="166712" cy="125547"/>
          </a:xfrm>
          <a:prstGeom prst="rect">
            <a:avLst/>
          </a:prstGeom>
        </p:spPr>
        <p:txBody>
          <a:bodyPr vert="horz" wrap="none" lIns="0" tIns="0" rIns="0" bIns="0" rtlCol="0" anchor="ctr">
            <a:spAutoFit/>
          </a:bodyPr>
          <a:lstStyle>
            <a:defPPr>
              <a:defRPr lang="pt-BR"/>
            </a:defPPr>
            <a:lvl1pPr>
              <a:defRPr sz="1000" baseline="0">
                <a:latin typeface="+mn-lt"/>
              </a:defRPr>
            </a:lvl1pPr>
          </a:lstStyle>
          <a:p>
            <a:pPr lvl="0"/>
            <a:fld id="{42C328C1-A84F-4A39-A664-DBA00541A8C6}" type="slidenum">
              <a:rPr lang="en-US" sz="815" smtClean="0">
                <a:solidFill>
                  <a:schemeClr val="accent6"/>
                </a:solidFill>
              </a:rPr>
            </a:fld>
            <a:endParaRPr lang="en-US" sz="815" dirty="0">
              <a:solidFill>
                <a:schemeClr val="accent6"/>
              </a:solidFill>
            </a:endParaRPr>
          </a:p>
        </p:txBody>
      </p:sp>
      <p:sp>
        <p:nvSpPr>
          <p:cNvPr id="9" name="SlideLogoText" hidden="1"/>
          <p:cNvSpPr>
            <a:spLocks noChangeArrowheads="1"/>
          </p:cNvSpPr>
          <p:nvPr>
            <p:custDataLst>
              <p:tags r:id="rId6"/>
            </p:custDataLst>
          </p:nvPr>
        </p:nvSpPr>
        <p:spPr bwMode="gray">
          <a:xfrm>
            <a:off x="10485995" y="6640499"/>
            <a:ext cx="1029128"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217930"/>
            <a:r>
              <a:rPr lang="en-US" sz="815" baseline="0" noProof="0">
                <a:solidFill>
                  <a:schemeClr val="accent6"/>
                </a:solidFill>
                <a:latin typeface="+mn-lt"/>
                <a:ea typeface="+mn-ea"/>
              </a:rPr>
              <a:t>McKinsey &amp; Company</a:t>
            </a:r>
            <a:endParaRPr lang="en-US" sz="815" baseline="0" noProof="0" dirty="0">
              <a:solidFill>
                <a:schemeClr val="accent6"/>
              </a:solidFill>
              <a:latin typeface="+mn-lt"/>
              <a:ea typeface="+mn-ea"/>
            </a:endParaRPr>
          </a:p>
        </p:txBody>
      </p:sp>
      <p:sp>
        <p:nvSpPr>
          <p:cNvPr id="5" name="doc id" hidden="1"/>
          <p:cNvSpPr>
            <a:spLocks noChangeArrowheads="1"/>
          </p:cNvSpPr>
          <p:nvPr/>
        </p:nvSpPr>
        <p:spPr bwMode="gray">
          <a:xfrm flipH="1">
            <a:off x="10658003" y="51835"/>
            <a:ext cx="1231563"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1217930" eaLnBrk="1"/>
            <a:endParaRPr lang="en-US" sz="610" baseline="0" noProof="0" dirty="0">
              <a:solidFill>
                <a:schemeClr val="accent6"/>
              </a:solidFill>
              <a:latin typeface="+mn-lt"/>
              <a:ea typeface="+mn-ea"/>
            </a:endParaRPr>
          </a:p>
        </p:txBody>
      </p:sp>
      <p:grpSp>
        <p:nvGrpSpPr>
          <p:cNvPr id="3" name="Group 2"/>
          <p:cNvGrpSpPr/>
          <p:nvPr/>
        </p:nvGrpSpPr>
        <p:grpSpPr>
          <a:xfrm>
            <a:off x="10301731" y="124103"/>
            <a:ext cx="1665584" cy="399960"/>
            <a:chOff x="10020300" y="127982"/>
            <a:chExt cx="1632403" cy="391998"/>
          </a:xfrm>
        </p:grpSpPr>
        <p:pic>
          <p:nvPicPr>
            <p:cNvPr id="7" name="Picture 2" descr="\\psf\Home\Desktop\ENELLOGO1.jpg"/>
            <p:cNvPicPr>
              <a:picLocks noChangeAspect="1" noChangeArrowheads="1"/>
            </p:cNvPicPr>
            <p:nvPr userDrawn="1"/>
          </p:nvPicPr>
          <p:blipFill>
            <a:blip r:embed="rId7" cstate="email"/>
            <a:srcRect/>
            <a:stretch>
              <a:fillRect/>
            </a:stretch>
          </p:blipFill>
          <p:spPr bwMode="auto">
            <a:xfrm>
              <a:off x="10957380" y="198008"/>
              <a:ext cx="695323" cy="251947"/>
            </a:xfrm>
            <a:prstGeom prst="rect">
              <a:avLst/>
            </a:prstGeom>
            <a:noFill/>
          </p:spPr>
        </p:pic>
        <p:pic>
          <p:nvPicPr>
            <p:cNvPr id="10" name="Immagine 14"/>
            <p:cNvPicPr>
              <a:picLocks noChangeAspect="1"/>
            </p:cNvPicPr>
            <p:nvPr userDrawn="1"/>
          </p:nvPicPr>
          <p:blipFill>
            <a:blip r:embed="rId8" cstate="email"/>
            <a:stretch>
              <a:fillRect/>
            </a:stretch>
          </p:blipFill>
          <p:spPr>
            <a:xfrm>
              <a:off x="10020300" y="127982"/>
              <a:ext cx="822931" cy="391998"/>
            </a:xfrm>
            <a:prstGeom prst="rect">
              <a:avLst/>
            </a:prstGeom>
          </p:spPr>
        </p:pic>
      </p:gr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40195" name="Slide do think-cell" r:id="rId3" imgW="9525" imgH="9525" progId="TCLayout.ActiveDocument.1">
                  <p:embed/>
                </p:oleObj>
              </mc:Choice>
              <mc:Fallback>
                <p:oleObj name="Slide do think-cell" r:id="rId3" imgW="9525" imgH="9525" progId="TCLayout.ActiveDocument.1">
                  <p:embed/>
                  <p:pic>
                    <p:nvPicPr>
                      <p:cNvPr id="0" name="Objeto 5"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5" name="Retângulo 4"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hasCustomPrompt="1"/>
          </p:nvPr>
        </p:nvSpPr>
        <p:spPr>
          <a:xfrm>
            <a:off x="762001" y="1723878"/>
            <a:ext cx="7616824" cy="1368425"/>
          </a:xfrm>
        </p:spPr>
        <p:txBody>
          <a:bodyPr anchor="t">
            <a:noAutofit/>
          </a:bodyPr>
          <a:lstStyle>
            <a:lvl1pPr algn="l">
              <a:defRPr sz="4800">
                <a:solidFill>
                  <a:schemeClr val="tx1"/>
                </a:solidFill>
              </a:defRPr>
            </a:lvl1p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Clique para </a:t>
            </a:r>
            <a:r>
              <a:rPr lang="en-US" dirty="0" err="1"/>
              <a:t>editar</a:t>
            </a:r>
            <a:r>
              <a:rPr lang="en-US" dirty="0"/>
              <a:t> o </a:t>
            </a:r>
            <a:r>
              <a:rPr lang="en-US" dirty="0" err="1"/>
              <a:t>estilo</a:t>
            </a:r>
            <a:r>
              <a:rPr lang="en-US" dirty="0"/>
              <a:t> do </a:t>
            </a:r>
            <a:r>
              <a:rPr lang="en-US" dirty="0" err="1"/>
              <a:t>subtítulo</a:t>
            </a:r>
            <a:r>
              <a:rPr lang="en-US" dirty="0"/>
              <a:t> </a:t>
            </a:r>
            <a:r>
              <a:rPr lang="en-US" dirty="0" err="1"/>
              <a:t>mestre</a:t>
            </a:r>
            <a:endParaRPr lang="en-US"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BC9013DF-7B4E-4949-AFE1-98D3309755A3}" type="datetime1">
              <a:rPr lang="en-US" smtClean="0"/>
            </a:fld>
            <a:endParaRPr lang="en-US"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sz="2400" dirty="0">
              <a:solidFill>
                <a:schemeClr val="tx1"/>
              </a:solidFill>
            </a:endParaRPr>
          </a:p>
        </p:txBody>
      </p:sp>
      <p:pic>
        <p:nvPicPr>
          <p:cNvPr id="1026" name="Picture 2" descr="\\psf\Home\Desktop\ENELLOGO1.jpg"/>
          <p:cNvPicPr>
            <a:picLocks noChangeAspect="1" noChangeArrowheads="1"/>
          </p:cNvPicPr>
          <p:nvPr userDrawn="1"/>
        </p:nvPicPr>
        <p:blipFill>
          <a:blip r:embed="rId6"/>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41219"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lvl1pPr>
              <a:lnSpc>
                <a:spcPct val="90000"/>
              </a:lnSpc>
              <a:defRPr/>
            </a:lvl1pPr>
          </a:lstStyle>
          <a:p>
            <a:fld id="{D08E7957-A789-4DF3-B9F9-5392BDCEFF45}" type="datetime1">
              <a:rPr lang="en-US" smtClean="0"/>
            </a:fld>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42243" name="Slide do think-cell" r:id="rId3" imgW="9525" imgH="9525" progId="TCLayout.ActiveDocument.1">
                  <p:embed/>
                </p:oleObj>
              </mc:Choice>
              <mc:Fallback>
                <p:oleObj name="Slide do think-cell" r:id="rId3" imgW="9525" imgH="9525" progId="TCLayout.ActiveDocument.1">
                  <p:embed/>
                  <p:pic>
                    <p:nvPicPr>
                      <p:cNvPr id="0" name="Objeto 2"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2" name="Retângulo 1"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latin typeface="Arial" panose="020B0604020202020204" pitchFamily="34" charset="0"/>
              <a:ea typeface="+mj-ea"/>
              <a:cs typeface="+mj-cs"/>
              <a:sym typeface="Arial" panose="020B0604020202020204" pitchFamily="34" charset="0"/>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79E69EB2-3B73-4A37-9552-CFA814295011}" type="datetime1">
              <a:rPr lang="en-US" smtClean="0"/>
            </a:fld>
            <a:endParaRPr lang="en-US" dirty="0"/>
          </a:p>
        </p:txBody>
      </p:sp>
      <p:sp>
        <p:nvSpPr>
          <p:cNvPr id="12" name="Footer Placeholder 2"/>
          <p:cNvSpPr>
            <a:spLocks noGrp="1"/>
          </p:cNvSpPr>
          <p:nvPr>
            <p:ph type="ftr" sz="quarter" idx="11"/>
          </p:nvPr>
        </p:nvSpPr>
        <p:spPr>
          <a:xfrm>
            <a:off x="2282826"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sz="2400" noProof="0" dirty="0"/>
          </a:p>
        </p:txBody>
      </p:sp>
      <p:pic>
        <p:nvPicPr>
          <p:cNvPr id="8" name="Picture 2" descr="\\psf\Home\Desktop\ENELLOGO1.jpg"/>
          <p:cNvPicPr>
            <a:picLocks noChangeAspect="1" noChangeArrowheads="1"/>
          </p:cNvPicPr>
          <p:nvPr userDrawn="1"/>
        </p:nvPicPr>
        <p:blipFill>
          <a:blip r:embed="rId6"/>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43267" name="Slide do think-cell" r:id="rId3" imgW="9525" imgH="9525" progId="TCLayout.ActiveDocument.1">
                  <p:embed/>
                </p:oleObj>
              </mc:Choice>
              <mc:Fallback>
                <p:oleObj name="Slide do think-cell" r:id="rId3" imgW="9525" imgH="9525" progId="TCLayout.ActiveDocument.1">
                  <p:embed/>
                  <p:pic>
                    <p:nvPicPr>
                      <p:cNvPr id="0" name="Objeto 9"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2001" y="2057400"/>
            <a:ext cx="533400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fld id="{A2852ED3-33A4-44BC-ABD3-A70E0419D54C}" type="datetime1">
              <a:rPr lang="en-US" smtClean="0"/>
            </a:fld>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44291"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2001" y="2057400"/>
            <a:ext cx="3554412"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fld id="{DE8B7ECF-C388-4B4E-8849-2991A8DB6117}" type="datetime1">
              <a:rPr lang="en-US" smtClean="0"/>
            </a:fld>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hasCustomPrompt="1"/>
          </p:nvPr>
        </p:nvSpPr>
        <p:spPr>
          <a:xfrm>
            <a:off x="7870825" y="2057401"/>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45315"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p>
            <a:fld id="{7312FCCA-A1EA-4E41-9515-86B15BE92F00}" type="datetime1">
              <a:rPr lang="en-US" smtClean="0"/>
            </a:fld>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a:t>Fare clic per modificare lo stile del titolo</a:t>
            </a:r>
            <a:endParaRPr lang="en-GB" dirty="0"/>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8"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E64DBF4-1BA1-4F56-9D7D-ECEBD773D737}" type="datetime1">
              <a:rPr lang="en-US" smtClean="0"/>
            </a:fld>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sz="2400" dirty="0">
              <a:solidFill>
                <a:schemeClr val="accent1"/>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47363" name="Slide do think-cell" r:id="rId3" imgW="9525" imgH="9525" progId="TCLayout.ActiveDocument.1">
                  <p:embed/>
                </p:oleObj>
              </mc:Choice>
              <mc:Fallback>
                <p:oleObj name="Slide do think-cell" r:id="rId3" imgW="9525" imgH="9525" progId="TCLayout.ActiveDocument.1">
                  <p:embed/>
                  <p:pic>
                    <p:nvPicPr>
                      <p:cNvPr id="0" name="Objeto 7"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6" name="Retângulo 5"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Date Placeholder 2"/>
          <p:cNvSpPr>
            <a:spLocks noGrp="1"/>
          </p:cNvSpPr>
          <p:nvPr>
            <p:ph type="dt" sz="half" idx="10"/>
          </p:nvPr>
        </p:nvSpPr>
        <p:spPr/>
        <p:txBody>
          <a:bodyPr/>
          <a:lstStyle/>
          <a:p>
            <a:fld id="{8DE65258-98D2-483D-B7B1-1A4A9971E5D7}" type="datetime1">
              <a:rPr lang="en-US" smtClean="0"/>
            </a:fld>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00CF84-DA72-4F62-8775-38D9C09396CF}" type="datetime1">
              <a:rPr lang="en-US" smtClean="0"/>
            </a:fld>
            <a:endParaRPr lang="en-US" dirty="0"/>
          </a:p>
        </p:txBody>
      </p:sp>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1"/>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6" y="3429011"/>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00">
                <a:solidFill>
                  <a:schemeClr val="tx1"/>
                </a:solidFill>
              </a:defRPr>
            </a:lvl1pPr>
          </a:lstStyle>
          <a:p>
            <a:fld id="{4A901293-CE95-43C1-8AAB-8DCA07DBFB2D}" type="datetime1">
              <a:rPr lang="pt-BR" smtClean="0"/>
            </a:fld>
            <a:endParaRPr lang="en-GB"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a:solidFill>
                <a:schemeClr val="tx1"/>
              </a:solidFill>
            </a:endParaRPr>
          </a:p>
        </p:txBody>
      </p:sp>
      <p:pic>
        <p:nvPicPr>
          <p:cNvPr id="1026" name="Picture 2" descr="\\psf\Home\Desktop\ENELLOGO1.jpg"/>
          <p:cNvPicPr>
            <a:picLocks noChangeAspect="1" noChangeArrowheads="1"/>
          </p:cNvPicPr>
          <p:nvPr userDrawn="1"/>
        </p:nvPicPr>
        <p:blipFill>
          <a:blip r:embed="rId2" cstate="email"/>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012E9F73-BB07-41DA-9B91-AC94C8FA2DA9}" type="datetime1">
              <a:rPr lang="pt-BR"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pt-BR" dirty="0"/>
              <a:t>Teste</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66A2B957-84B3-4488-9777-7150C8E383EA}" type="datetime1">
              <a:rPr lang="pt-BR"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fld id="{8CFF6F4D-785A-4080-9072-BECA1509C90A}" type="datetime1">
              <a:rPr lang="pt-BR" smtClean="0"/>
            </a:fld>
            <a:endParaRPr lang="en-GB" dirty="0"/>
          </a:p>
        </p:txBody>
      </p:sp>
      <p:sp>
        <p:nvSpPr>
          <p:cNvPr id="12" name="Footer Placeholder 2"/>
          <p:cNvSpPr>
            <a:spLocks noGrp="1"/>
          </p:cNvSpPr>
          <p:nvPr>
            <p:ph type="ftr" sz="quarter" idx="11"/>
          </p:nvPr>
        </p:nvSpPr>
        <p:spPr>
          <a:xfrm>
            <a:off x="2282829" y="6264005"/>
            <a:ext cx="8381999" cy="153888"/>
          </a:xfrm>
        </p:spPr>
        <p:txBody>
          <a:bodyPr/>
          <a:lstStyle>
            <a:lvl1pPr>
              <a:defRPr>
                <a:solidFill>
                  <a:schemeClr val="tx2">
                    <a:lumMod val="75000"/>
                  </a:schemeClr>
                </a:solidFill>
              </a:defRPr>
            </a:lvl1pPr>
          </a:lstStyle>
          <a:p>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501" y="1363682"/>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noProof="0"/>
          </a:p>
        </p:txBody>
      </p:sp>
      <p:pic>
        <p:nvPicPr>
          <p:cNvPr id="8" name="Picture 2" descr="\\psf\Home\Desktop\ENELLOGO1.jpg"/>
          <p:cNvPicPr>
            <a:picLocks noChangeAspect="1" noChangeArrowheads="1"/>
          </p:cNvPicPr>
          <p:nvPr userDrawn="1"/>
        </p:nvPicPr>
        <p:blipFill>
          <a:blip r:embed="rId2" cstate="email"/>
          <a:srcRect/>
          <a:stretch>
            <a:fillRect/>
          </a:stretch>
        </p:blipFill>
        <p:spPr bwMode="auto">
          <a:xfrm>
            <a:off x="10100485" y="690093"/>
            <a:ext cx="1326339" cy="480592"/>
          </a:xfrm>
          <a:prstGeom prst="rect">
            <a:avLst/>
          </a:prstGeom>
          <a:noFill/>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6004" y="2057400"/>
            <a:ext cx="5330825"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F57693E8-6022-45FD-B469-7AB4FBD615FC}" type="datetime1">
              <a:rPr lang="pt-BR" smtClean="0"/>
            </a:fld>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22ABF1B3-40C6-4FEF-A290-1A6FA83D3B93}" type="datetime1">
              <a:rPr lang="pt-BR" smtClean="0"/>
            </a:fld>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8" y="2057401"/>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p>
            <a:fld id="{E2A3AE80-8A56-47C4-9BCE-62FB0560D46C}" type="datetime1">
              <a:rPr lang="pt-BR" smtClean="0"/>
            </a:fld>
            <a:endParaRPr lang="en-GB"/>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eSlide - Title, no content">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4323" name="Slide do think-cell" r:id="rId3" imgW="12700" imgH="12700" progId="TCLayout.ActiveDocument.1">
                  <p:embed/>
                </p:oleObj>
              </mc:Choice>
              <mc:Fallback>
                <p:oleObj name="Slide do think-cell" r:id="rId3" imgW="12700" imgH="12700" progId="TCLayout.ActiveDocument.1">
                  <p:embed/>
                  <p:pic>
                    <p:nvPicPr>
                      <p:cNvPr id="0" name="Objeto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Placeholder 8"/>
          <p:cNvSpPr>
            <a:spLocks noGrp="1"/>
          </p:cNvSpPr>
          <p:nvPr>
            <p:ph type="body" sz="quarter" idx="10" hasCustomPrompt="1"/>
            <p:custDataLst>
              <p:tags r:id="rId5"/>
            </p:custDataLst>
          </p:nvPr>
        </p:nvSpPr>
        <p:spPr>
          <a:xfrm>
            <a:off x="463641" y="1080269"/>
            <a:ext cx="11316235" cy="5138668"/>
          </a:xfrm>
          <a:prstGeom prst="rect">
            <a:avLst/>
          </a:prstGeom>
        </p:spPr>
        <p:txBody>
          <a:bodyPr vert="horz"/>
          <a:lstStyle>
            <a:lvl1pPr>
              <a:buClr>
                <a:srgbClr val="013D5D"/>
              </a:buClr>
              <a:buFont typeface="Arial" panose="020B0604020202020204" pitchFamily="34" charset="0"/>
              <a:buChar char="•"/>
              <a:defRPr sz="12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Clique para editar os estilos do texto mestre</a:t>
            </a:r>
            <a:endParaRPr lang="en-US" dirty="0"/>
          </a:p>
        </p:txBody>
      </p:sp>
      <p:sp>
        <p:nvSpPr>
          <p:cNvPr id="6" name="Slide Number Placeholder 5"/>
          <p:cNvSpPr>
            <a:spLocks noGrp="1"/>
          </p:cNvSpPr>
          <p:nvPr>
            <p:ph type="sldNum" sz="quarter" idx="4"/>
            <p:custDataLst>
              <p:tags r:id="rId6"/>
            </p:custDataLst>
          </p:nvPr>
        </p:nvSpPr>
        <p:spPr>
          <a:xfrm>
            <a:off x="11097828" y="6571687"/>
            <a:ext cx="584200" cy="120184"/>
          </a:xfrm>
          <a:prstGeom prst="rect">
            <a:avLst/>
          </a:prstGeom>
        </p:spPr>
        <p:txBody>
          <a:bodyPr wrap="none" lIns="0" tIns="0" rIns="0" bIns="0" anchor="b" anchorCtr="0"/>
          <a:lstStyle>
            <a:lvl1pPr marL="0" algn="r" defTabSz="914400" rtl="0" eaLnBrk="1" fontAlgn="base" latinLnBrk="0" hangingPunct="1">
              <a:lnSpc>
                <a:spcPct val="90000"/>
              </a:lnSpc>
              <a:spcBef>
                <a:spcPct val="0"/>
              </a:spcBef>
              <a:spcAft>
                <a:spcPct val="0"/>
              </a:spcAft>
              <a:defRPr lang="en-US" sz="90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itle 2"/>
          <p:cNvSpPr>
            <a:spLocks noGrp="1"/>
          </p:cNvSpPr>
          <p:nvPr>
            <p:ph type="title" hasCustomPrompt="1"/>
            <p:custDataLst>
              <p:tags r:id="rId7"/>
            </p:custDataLst>
          </p:nvPr>
        </p:nvSpPr>
        <p:spPr>
          <a:xfrm>
            <a:off x="459180" y="99956"/>
            <a:ext cx="11352811" cy="755073"/>
          </a:xfrm>
          <a:prstGeom prst="rect">
            <a:avLst/>
          </a:prstGeom>
        </p:spPr>
        <p:txBody>
          <a:bodyPr/>
          <a:lstStyle>
            <a:lvl1pPr>
              <a:defRPr sz="220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2" name="Text Placeholder 8"/>
          <p:cNvSpPr>
            <a:spLocks noGrp="1"/>
          </p:cNvSpPr>
          <p:nvPr>
            <p:ph type="body" sz="quarter" idx="11" hasCustomPrompt="1"/>
            <p:custDataLst>
              <p:tags r:id="rId8"/>
            </p:custDataLst>
          </p:nvPr>
        </p:nvSpPr>
        <p:spPr>
          <a:xfrm>
            <a:off x="2836701" y="6541061"/>
            <a:ext cx="8184236" cy="201880"/>
          </a:xfrm>
          <a:prstGeom prst="rect">
            <a:avLst/>
          </a:prstGeom>
        </p:spPr>
        <p:txBody>
          <a:bodyPr vert="horz"/>
          <a:lstStyle>
            <a:lvl1pPr>
              <a:buClr>
                <a:srgbClr val="013D5D"/>
              </a:buClr>
              <a:buFont typeface="+mj-lt"/>
              <a:buAutoNum type="arabicPeriod"/>
              <a:defRPr sz="8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775"/>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EB06A68C-E6C3-4AA4-9F5E-1C8959124343}" type="datetime1">
              <a:rPr lang="pt-BR"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4"/>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a:solidFill>
                <a:schemeClr val="accent1"/>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7"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Retângulo 8"/>
          <p:cNvSpPr/>
          <p:nvPr userDrawn="1"/>
        </p:nvSpPr>
        <p:spPr>
          <a:xfrm>
            <a:off x="4661499"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J</a:t>
            </a:r>
            <a:endParaRPr lang="pt-BR" sz="1200" b="1" dirty="0">
              <a:solidFill>
                <a:schemeClr val="tx1"/>
              </a:solidFill>
            </a:endParaRPr>
          </a:p>
        </p:txBody>
      </p:sp>
      <p:sp>
        <p:nvSpPr>
          <p:cNvPr id="10" name="Retângulo 9"/>
          <p:cNvSpPr/>
          <p:nvPr userDrawn="1"/>
        </p:nvSpPr>
        <p:spPr>
          <a:xfrm>
            <a:off x="5048491"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F</a:t>
            </a:r>
            <a:endParaRPr lang="pt-BR" sz="1200" b="1" dirty="0">
              <a:solidFill>
                <a:schemeClr val="tx1"/>
              </a:solidFill>
            </a:endParaRPr>
          </a:p>
        </p:txBody>
      </p:sp>
      <p:sp>
        <p:nvSpPr>
          <p:cNvPr id="11" name="Retângulo 10"/>
          <p:cNvSpPr/>
          <p:nvPr userDrawn="1"/>
        </p:nvSpPr>
        <p:spPr>
          <a:xfrm>
            <a:off x="5435483"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M</a:t>
            </a:r>
            <a:endParaRPr lang="pt-BR" sz="1200" b="1" dirty="0">
              <a:solidFill>
                <a:schemeClr val="tx1"/>
              </a:solidFill>
            </a:endParaRPr>
          </a:p>
        </p:txBody>
      </p:sp>
      <p:sp>
        <p:nvSpPr>
          <p:cNvPr id="12" name="Retângulo 11"/>
          <p:cNvSpPr/>
          <p:nvPr userDrawn="1"/>
        </p:nvSpPr>
        <p:spPr>
          <a:xfrm>
            <a:off x="5822475"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A</a:t>
            </a:r>
            <a:endParaRPr lang="pt-BR" sz="1200" b="1" dirty="0">
              <a:solidFill>
                <a:schemeClr val="tx1"/>
              </a:solidFill>
            </a:endParaRPr>
          </a:p>
        </p:txBody>
      </p:sp>
      <p:sp>
        <p:nvSpPr>
          <p:cNvPr id="13" name="Retângulo 12"/>
          <p:cNvSpPr/>
          <p:nvPr userDrawn="1"/>
        </p:nvSpPr>
        <p:spPr>
          <a:xfrm>
            <a:off x="6209467"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M</a:t>
            </a:r>
            <a:endParaRPr lang="pt-BR" sz="1200" b="1" dirty="0">
              <a:solidFill>
                <a:schemeClr val="tx1"/>
              </a:solidFill>
            </a:endParaRPr>
          </a:p>
        </p:txBody>
      </p:sp>
      <p:sp>
        <p:nvSpPr>
          <p:cNvPr id="14" name="Retângulo 13"/>
          <p:cNvSpPr/>
          <p:nvPr userDrawn="1"/>
        </p:nvSpPr>
        <p:spPr>
          <a:xfrm>
            <a:off x="6596459"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J</a:t>
            </a:r>
            <a:endParaRPr lang="pt-BR" sz="1200" b="1" dirty="0">
              <a:solidFill>
                <a:schemeClr val="tx1"/>
              </a:solidFill>
            </a:endParaRPr>
          </a:p>
        </p:txBody>
      </p:sp>
      <p:sp>
        <p:nvSpPr>
          <p:cNvPr id="15" name="Retângulo 14"/>
          <p:cNvSpPr/>
          <p:nvPr userDrawn="1"/>
        </p:nvSpPr>
        <p:spPr>
          <a:xfrm>
            <a:off x="6983451"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J</a:t>
            </a:r>
            <a:endParaRPr lang="pt-BR" sz="1200" b="1" dirty="0">
              <a:solidFill>
                <a:schemeClr val="tx1"/>
              </a:solidFill>
            </a:endParaRPr>
          </a:p>
        </p:txBody>
      </p:sp>
      <p:sp>
        <p:nvSpPr>
          <p:cNvPr id="16" name="Retângulo 15"/>
          <p:cNvSpPr/>
          <p:nvPr userDrawn="1"/>
        </p:nvSpPr>
        <p:spPr>
          <a:xfrm>
            <a:off x="7370443"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A</a:t>
            </a:r>
            <a:endParaRPr lang="pt-BR" sz="1200" b="1" dirty="0">
              <a:solidFill>
                <a:schemeClr val="tx1"/>
              </a:solidFill>
            </a:endParaRPr>
          </a:p>
        </p:txBody>
      </p:sp>
      <p:sp>
        <p:nvSpPr>
          <p:cNvPr id="17" name="Retângulo 16"/>
          <p:cNvSpPr/>
          <p:nvPr userDrawn="1"/>
        </p:nvSpPr>
        <p:spPr>
          <a:xfrm>
            <a:off x="7757435"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S</a:t>
            </a:r>
            <a:endParaRPr lang="pt-BR" sz="1200" b="1" dirty="0">
              <a:solidFill>
                <a:schemeClr val="tx1"/>
              </a:solidFill>
            </a:endParaRPr>
          </a:p>
        </p:txBody>
      </p:sp>
      <p:sp>
        <p:nvSpPr>
          <p:cNvPr id="18" name="Retângulo 17"/>
          <p:cNvSpPr/>
          <p:nvPr userDrawn="1"/>
        </p:nvSpPr>
        <p:spPr>
          <a:xfrm>
            <a:off x="8144427"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O</a:t>
            </a:r>
            <a:endParaRPr lang="pt-BR" sz="1200" b="1" dirty="0">
              <a:solidFill>
                <a:schemeClr val="tx1"/>
              </a:solidFill>
            </a:endParaRPr>
          </a:p>
        </p:txBody>
      </p:sp>
      <p:sp>
        <p:nvSpPr>
          <p:cNvPr id="19" name="Retângulo 18"/>
          <p:cNvSpPr/>
          <p:nvPr userDrawn="1"/>
        </p:nvSpPr>
        <p:spPr>
          <a:xfrm>
            <a:off x="8531419"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N</a:t>
            </a:r>
            <a:endParaRPr lang="pt-BR" sz="1200" b="1" dirty="0">
              <a:solidFill>
                <a:schemeClr val="tx1"/>
              </a:solidFill>
            </a:endParaRPr>
          </a:p>
        </p:txBody>
      </p:sp>
      <p:sp>
        <p:nvSpPr>
          <p:cNvPr id="20" name="Retângulo 19"/>
          <p:cNvSpPr/>
          <p:nvPr userDrawn="1"/>
        </p:nvSpPr>
        <p:spPr>
          <a:xfrm>
            <a:off x="8918403"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D</a:t>
            </a:r>
            <a:endParaRPr lang="pt-BR" sz="1200" b="1" dirty="0">
              <a:solidFill>
                <a:schemeClr val="tx1"/>
              </a:solidFill>
            </a:endParaRPr>
          </a:p>
        </p:txBody>
      </p:sp>
      <p:cxnSp>
        <p:nvCxnSpPr>
          <p:cNvPr id="21" name="Conector reto 20"/>
          <p:cNvCxnSpPr/>
          <p:nvPr userDrawn="1"/>
        </p:nvCxnSpPr>
        <p:spPr>
          <a:xfrm>
            <a:off x="5777483"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Retângulo 26"/>
          <p:cNvSpPr/>
          <p:nvPr userDrawn="1"/>
        </p:nvSpPr>
        <p:spPr>
          <a:xfrm>
            <a:off x="775251" y="3292479"/>
            <a:ext cx="2340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r>
              <a:rPr lang="pt-BR" sz="1200" b="1" dirty="0">
                <a:solidFill>
                  <a:schemeClr val="tx1"/>
                </a:solidFill>
              </a:rPr>
              <a:t>Milestones</a:t>
            </a:r>
            <a:endParaRPr lang="pt-BR" sz="1200" b="1" dirty="0">
              <a:solidFill>
                <a:schemeClr val="tx1"/>
              </a:solidFill>
            </a:endParaRPr>
          </a:p>
        </p:txBody>
      </p:sp>
      <p:sp>
        <p:nvSpPr>
          <p:cNvPr id="35" name="Retângulo 34"/>
          <p:cNvSpPr/>
          <p:nvPr userDrawn="1"/>
        </p:nvSpPr>
        <p:spPr>
          <a:xfrm>
            <a:off x="3173428" y="3292479"/>
            <a:ext cx="1440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r>
              <a:rPr lang="pt-BR" sz="1200" b="1" dirty="0">
                <a:solidFill>
                  <a:schemeClr val="tx1"/>
                </a:solidFill>
              </a:rPr>
              <a:t>Responsável</a:t>
            </a:r>
            <a:endParaRPr lang="pt-BR" sz="1200" b="1" dirty="0">
              <a:solidFill>
                <a:schemeClr val="tx1"/>
              </a:solidFill>
            </a:endParaRPr>
          </a:p>
        </p:txBody>
      </p:sp>
      <p:sp>
        <p:nvSpPr>
          <p:cNvPr id="8" name="Retângulo 7"/>
          <p:cNvSpPr/>
          <p:nvPr userDrawn="1"/>
        </p:nvSpPr>
        <p:spPr>
          <a:xfrm>
            <a:off x="775251" y="3622219"/>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36" name="Retângulo 35"/>
          <p:cNvSpPr/>
          <p:nvPr userDrawn="1"/>
        </p:nvSpPr>
        <p:spPr>
          <a:xfrm>
            <a:off x="3173428" y="3622219"/>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56" name="Retângulo 55"/>
          <p:cNvSpPr/>
          <p:nvPr userDrawn="1"/>
        </p:nvSpPr>
        <p:spPr>
          <a:xfrm>
            <a:off x="775251" y="3944825"/>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57" name="Retângulo 56"/>
          <p:cNvSpPr/>
          <p:nvPr userDrawn="1"/>
        </p:nvSpPr>
        <p:spPr>
          <a:xfrm>
            <a:off x="3173428" y="3944825"/>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59" name="Retângulo 58"/>
          <p:cNvSpPr/>
          <p:nvPr userDrawn="1"/>
        </p:nvSpPr>
        <p:spPr>
          <a:xfrm>
            <a:off x="775251" y="4267433"/>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0" name="Retângulo 59"/>
          <p:cNvSpPr/>
          <p:nvPr userDrawn="1"/>
        </p:nvSpPr>
        <p:spPr>
          <a:xfrm>
            <a:off x="3173428" y="4267433"/>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2" name="Retângulo 61"/>
          <p:cNvSpPr/>
          <p:nvPr userDrawn="1"/>
        </p:nvSpPr>
        <p:spPr>
          <a:xfrm>
            <a:off x="775251" y="4590040"/>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3" name="Retângulo 62"/>
          <p:cNvSpPr/>
          <p:nvPr userDrawn="1"/>
        </p:nvSpPr>
        <p:spPr>
          <a:xfrm>
            <a:off x="3173428" y="4590040"/>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5" name="Retângulo 64"/>
          <p:cNvSpPr/>
          <p:nvPr userDrawn="1"/>
        </p:nvSpPr>
        <p:spPr>
          <a:xfrm>
            <a:off x="775251" y="4912647"/>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6" name="Retângulo 65"/>
          <p:cNvSpPr/>
          <p:nvPr userDrawn="1"/>
        </p:nvSpPr>
        <p:spPr>
          <a:xfrm>
            <a:off x="3173428" y="4912647"/>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8" name="Retângulo 67"/>
          <p:cNvSpPr/>
          <p:nvPr userDrawn="1"/>
        </p:nvSpPr>
        <p:spPr>
          <a:xfrm>
            <a:off x="775251" y="5235255"/>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9" name="Retângulo 68"/>
          <p:cNvSpPr/>
          <p:nvPr userDrawn="1"/>
        </p:nvSpPr>
        <p:spPr>
          <a:xfrm>
            <a:off x="3173428" y="5235255"/>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1" name="Retângulo 70"/>
          <p:cNvSpPr/>
          <p:nvPr userDrawn="1"/>
        </p:nvSpPr>
        <p:spPr>
          <a:xfrm>
            <a:off x="775251" y="5557861"/>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2" name="Retângulo 71"/>
          <p:cNvSpPr/>
          <p:nvPr userDrawn="1"/>
        </p:nvSpPr>
        <p:spPr>
          <a:xfrm>
            <a:off x="3173428" y="5557861"/>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4" name="Retângulo 73"/>
          <p:cNvSpPr/>
          <p:nvPr userDrawn="1"/>
        </p:nvSpPr>
        <p:spPr>
          <a:xfrm>
            <a:off x="775251" y="5880468"/>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5" name="Retângulo 74"/>
          <p:cNvSpPr/>
          <p:nvPr userDrawn="1"/>
        </p:nvSpPr>
        <p:spPr>
          <a:xfrm>
            <a:off x="3173428" y="5880468"/>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7" name="Retângulo 76"/>
          <p:cNvSpPr/>
          <p:nvPr userDrawn="1"/>
        </p:nvSpPr>
        <p:spPr>
          <a:xfrm>
            <a:off x="775251" y="6203075"/>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8" name="Retângulo 77"/>
          <p:cNvSpPr/>
          <p:nvPr userDrawn="1"/>
        </p:nvSpPr>
        <p:spPr>
          <a:xfrm>
            <a:off x="3173428" y="6203075"/>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80" name="Retângulo 79"/>
          <p:cNvSpPr/>
          <p:nvPr userDrawn="1"/>
        </p:nvSpPr>
        <p:spPr>
          <a:xfrm>
            <a:off x="775251" y="6525683"/>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81" name="Retângulo 80"/>
          <p:cNvSpPr/>
          <p:nvPr userDrawn="1"/>
        </p:nvSpPr>
        <p:spPr>
          <a:xfrm>
            <a:off x="3173428" y="6525683"/>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85" name="Conector reto 84"/>
          <p:cNvCxnSpPr/>
          <p:nvPr userDrawn="1"/>
        </p:nvCxnSpPr>
        <p:spPr>
          <a:xfrm>
            <a:off x="6938459"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Conector reto 85"/>
          <p:cNvCxnSpPr/>
          <p:nvPr userDrawn="1"/>
        </p:nvCxnSpPr>
        <p:spPr>
          <a:xfrm>
            <a:off x="8099435"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7" name="Conector reto 86"/>
          <p:cNvCxnSpPr/>
          <p:nvPr userDrawn="1"/>
        </p:nvCxnSpPr>
        <p:spPr>
          <a:xfrm>
            <a:off x="9260403"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Conector reto 88"/>
          <p:cNvCxnSpPr/>
          <p:nvPr userDrawn="1"/>
        </p:nvCxnSpPr>
        <p:spPr>
          <a:xfrm>
            <a:off x="762003" y="3233529"/>
            <a:ext cx="8496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0" name="CaixaDeTexto 89"/>
          <p:cNvSpPr txBox="1"/>
          <p:nvPr userDrawn="1"/>
        </p:nvSpPr>
        <p:spPr>
          <a:xfrm>
            <a:off x="762001" y="2981737"/>
            <a:ext cx="8496000" cy="215444"/>
          </a:xfrm>
          <a:prstGeom prst="rect">
            <a:avLst/>
          </a:prstGeom>
          <a:noFill/>
        </p:spPr>
        <p:txBody>
          <a:bodyPr wrap="square" lIns="0" tIns="0" rIns="0" bIns="0" rtlCol="0">
            <a:spAutoFit/>
          </a:bodyPr>
          <a:lstStyle/>
          <a:p>
            <a:r>
              <a:rPr lang="pt-BR" sz="1400" b="1" dirty="0">
                <a:solidFill>
                  <a:schemeClr val="accent1"/>
                </a:solidFill>
              </a:rPr>
              <a:t>Tempo:</a:t>
            </a:r>
            <a:endParaRPr lang="pt-BR" sz="1400" b="1" dirty="0">
              <a:solidFill>
                <a:schemeClr val="accent1"/>
              </a:solidFill>
            </a:endParaRPr>
          </a:p>
        </p:txBody>
      </p:sp>
      <p:cxnSp>
        <p:nvCxnSpPr>
          <p:cNvPr id="91" name="Conector reto 90"/>
          <p:cNvCxnSpPr/>
          <p:nvPr userDrawn="1"/>
        </p:nvCxnSpPr>
        <p:spPr>
          <a:xfrm>
            <a:off x="762001"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CaixaDeTexto 91"/>
          <p:cNvSpPr txBox="1"/>
          <p:nvPr userDrawn="1"/>
        </p:nvSpPr>
        <p:spPr>
          <a:xfrm>
            <a:off x="762001" y="1448153"/>
            <a:ext cx="3240000" cy="215444"/>
          </a:xfrm>
          <a:prstGeom prst="rect">
            <a:avLst/>
          </a:prstGeom>
          <a:noFill/>
        </p:spPr>
        <p:txBody>
          <a:bodyPr wrap="square" lIns="0" tIns="0" rIns="0" bIns="0" rtlCol="0">
            <a:spAutoFit/>
          </a:bodyPr>
          <a:lstStyle/>
          <a:p>
            <a:r>
              <a:rPr lang="pt-BR" sz="1400" b="1" dirty="0">
                <a:solidFill>
                  <a:schemeClr val="accent1"/>
                </a:solidFill>
              </a:rPr>
              <a:t>Escopo:</a:t>
            </a:r>
            <a:endParaRPr lang="pt-BR" sz="1400" b="1" dirty="0">
              <a:solidFill>
                <a:schemeClr val="accent1"/>
              </a:solidFill>
            </a:endParaRPr>
          </a:p>
        </p:txBody>
      </p:sp>
      <p:sp>
        <p:nvSpPr>
          <p:cNvPr id="93" name="Retângulo 92"/>
          <p:cNvSpPr/>
          <p:nvPr userDrawn="1"/>
        </p:nvSpPr>
        <p:spPr>
          <a:xfrm>
            <a:off x="775251" y="1736445"/>
            <a:ext cx="3240000" cy="1184183"/>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94" name="Conector reto 93"/>
          <p:cNvCxnSpPr/>
          <p:nvPr userDrawn="1"/>
        </p:nvCxnSpPr>
        <p:spPr>
          <a:xfrm>
            <a:off x="9320976" y="3233529"/>
            <a:ext cx="252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5" name="CaixaDeTexto 94"/>
          <p:cNvSpPr txBox="1"/>
          <p:nvPr userDrawn="1"/>
        </p:nvSpPr>
        <p:spPr>
          <a:xfrm>
            <a:off x="9320976" y="2981737"/>
            <a:ext cx="2520000" cy="215444"/>
          </a:xfrm>
          <a:prstGeom prst="rect">
            <a:avLst/>
          </a:prstGeom>
          <a:noFill/>
        </p:spPr>
        <p:txBody>
          <a:bodyPr wrap="square" lIns="0" tIns="0" rIns="0" bIns="0" rtlCol="0">
            <a:spAutoFit/>
          </a:bodyPr>
          <a:lstStyle/>
          <a:p>
            <a:r>
              <a:rPr lang="pt-BR" sz="1400" b="1" dirty="0">
                <a:solidFill>
                  <a:schemeClr val="accent1"/>
                </a:solidFill>
              </a:rPr>
              <a:t>Ganho Estimado:</a:t>
            </a:r>
            <a:endParaRPr lang="pt-BR" sz="1400" b="1" dirty="0">
              <a:solidFill>
                <a:schemeClr val="accent1"/>
              </a:solidFill>
            </a:endParaRPr>
          </a:p>
        </p:txBody>
      </p:sp>
      <p:sp>
        <p:nvSpPr>
          <p:cNvPr id="96" name="Retângulo 95"/>
          <p:cNvSpPr/>
          <p:nvPr userDrawn="1"/>
        </p:nvSpPr>
        <p:spPr>
          <a:xfrm>
            <a:off x="9334227" y="3273339"/>
            <a:ext cx="2520000" cy="3525804"/>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97" name="Conector reto 96"/>
          <p:cNvCxnSpPr/>
          <p:nvPr userDrawn="1"/>
        </p:nvCxnSpPr>
        <p:spPr>
          <a:xfrm>
            <a:off x="4049348"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8" name="CaixaDeTexto 97"/>
          <p:cNvSpPr txBox="1"/>
          <p:nvPr userDrawn="1"/>
        </p:nvSpPr>
        <p:spPr>
          <a:xfrm>
            <a:off x="4049348" y="1448153"/>
            <a:ext cx="3240000" cy="215444"/>
          </a:xfrm>
          <a:prstGeom prst="rect">
            <a:avLst/>
          </a:prstGeom>
          <a:noFill/>
        </p:spPr>
        <p:txBody>
          <a:bodyPr wrap="square" lIns="0" tIns="0" rIns="0" bIns="0" rtlCol="0">
            <a:spAutoFit/>
          </a:bodyPr>
          <a:lstStyle/>
          <a:p>
            <a:r>
              <a:rPr lang="pt-BR" sz="1400" b="1" dirty="0">
                <a:solidFill>
                  <a:schemeClr val="accent1"/>
                </a:solidFill>
              </a:rPr>
              <a:t>Riscos:</a:t>
            </a:r>
            <a:endParaRPr lang="pt-BR" sz="1400" b="1" dirty="0">
              <a:solidFill>
                <a:schemeClr val="accent1"/>
              </a:solidFill>
            </a:endParaRPr>
          </a:p>
        </p:txBody>
      </p:sp>
      <p:sp>
        <p:nvSpPr>
          <p:cNvPr id="99" name="Retângulo 98"/>
          <p:cNvSpPr/>
          <p:nvPr userDrawn="1"/>
        </p:nvSpPr>
        <p:spPr>
          <a:xfrm>
            <a:off x="4062599" y="1736445"/>
            <a:ext cx="3240000" cy="1184183"/>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100" name="Conector reto 99"/>
          <p:cNvCxnSpPr/>
          <p:nvPr userDrawn="1"/>
        </p:nvCxnSpPr>
        <p:spPr>
          <a:xfrm>
            <a:off x="7349143"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1" name="CaixaDeTexto 100"/>
          <p:cNvSpPr txBox="1"/>
          <p:nvPr userDrawn="1"/>
        </p:nvSpPr>
        <p:spPr>
          <a:xfrm>
            <a:off x="7349143" y="1448153"/>
            <a:ext cx="3240000" cy="215444"/>
          </a:xfrm>
          <a:prstGeom prst="rect">
            <a:avLst/>
          </a:prstGeom>
          <a:noFill/>
        </p:spPr>
        <p:txBody>
          <a:bodyPr wrap="square" lIns="0" tIns="0" rIns="0" bIns="0" rtlCol="0">
            <a:spAutoFit/>
          </a:bodyPr>
          <a:lstStyle/>
          <a:p>
            <a:r>
              <a:rPr lang="pt-BR" sz="1400" b="1" dirty="0">
                <a:solidFill>
                  <a:schemeClr val="accent1"/>
                </a:solidFill>
              </a:rPr>
              <a:t>Investimento:</a:t>
            </a:r>
            <a:endParaRPr lang="pt-BR" sz="1400" b="1" dirty="0">
              <a:solidFill>
                <a:schemeClr val="accent1"/>
              </a:solidFill>
            </a:endParaRPr>
          </a:p>
        </p:txBody>
      </p:sp>
      <p:sp>
        <p:nvSpPr>
          <p:cNvPr id="102" name="Retângulo 101"/>
          <p:cNvSpPr/>
          <p:nvPr userDrawn="1"/>
        </p:nvSpPr>
        <p:spPr>
          <a:xfrm>
            <a:off x="7362393" y="1736445"/>
            <a:ext cx="3240000" cy="1184183"/>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103" name="Conector reto 102"/>
          <p:cNvCxnSpPr/>
          <p:nvPr userDrawn="1"/>
        </p:nvCxnSpPr>
        <p:spPr>
          <a:xfrm>
            <a:off x="10635399" y="1699945"/>
            <a:ext cx="1224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4" name="CaixaDeTexto 103"/>
          <p:cNvSpPr txBox="1"/>
          <p:nvPr userDrawn="1"/>
        </p:nvSpPr>
        <p:spPr>
          <a:xfrm>
            <a:off x="10635399" y="1448154"/>
            <a:ext cx="1224000" cy="215444"/>
          </a:xfrm>
          <a:prstGeom prst="rect">
            <a:avLst/>
          </a:prstGeom>
          <a:noFill/>
        </p:spPr>
        <p:txBody>
          <a:bodyPr wrap="square" lIns="0" tIns="0" rIns="0" bIns="0" rtlCol="0">
            <a:spAutoFit/>
          </a:bodyPr>
          <a:lstStyle/>
          <a:p>
            <a:r>
              <a:rPr lang="pt-BR" sz="1400" b="1" dirty="0">
                <a:solidFill>
                  <a:schemeClr val="accent1"/>
                </a:solidFill>
              </a:rPr>
              <a:t>Dificuldade</a:t>
            </a:r>
            <a:endParaRPr lang="pt-BR" sz="1400" b="1" dirty="0">
              <a:solidFill>
                <a:schemeClr val="accent1"/>
              </a:solidFill>
            </a:endParaRPr>
          </a:p>
        </p:txBody>
      </p:sp>
      <p:sp>
        <p:nvSpPr>
          <p:cNvPr id="105" name="Retângulo 104"/>
          <p:cNvSpPr/>
          <p:nvPr userDrawn="1"/>
        </p:nvSpPr>
        <p:spPr>
          <a:xfrm>
            <a:off x="10635399" y="1736443"/>
            <a:ext cx="1224000" cy="396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110" name="Conector reto 109"/>
          <p:cNvCxnSpPr/>
          <p:nvPr userDrawn="1"/>
        </p:nvCxnSpPr>
        <p:spPr>
          <a:xfrm>
            <a:off x="10635399" y="2486407"/>
            <a:ext cx="1224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1" name="CaixaDeTexto 110"/>
          <p:cNvSpPr txBox="1"/>
          <p:nvPr userDrawn="1"/>
        </p:nvSpPr>
        <p:spPr>
          <a:xfrm>
            <a:off x="10635399" y="2234615"/>
            <a:ext cx="1224000" cy="215444"/>
          </a:xfrm>
          <a:prstGeom prst="rect">
            <a:avLst/>
          </a:prstGeom>
          <a:noFill/>
        </p:spPr>
        <p:txBody>
          <a:bodyPr wrap="square" lIns="0" tIns="0" rIns="0" bIns="0" rtlCol="0">
            <a:spAutoFit/>
          </a:bodyPr>
          <a:lstStyle/>
          <a:p>
            <a:r>
              <a:rPr lang="pt-BR" sz="1400" b="1" dirty="0">
                <a:solidFill>
                  <a:schemeClr val="accent1"/>
                </a:solidFill>
              </a:rPr>
              <a:t>Complexidade</a:t>
            </a:r>
            <a:endParaRPr lang="pt-BR" sz="1400" b="1" dirty="0">
              <a:solidFill>
                <a:schemeClr val="accent1"/>
              </a:solidFill>
            </a:endParaRPr>
          </a:p>
        </p:txBody>
      </p:sp>
      <p:sp>
        <p:nvSpPr>
          <p:cNvPr id="112" name="Retângulo 111"/>
          <p:cNvSpPr/>
          <p:nvPr userDrawn="1"/>
        </p:nvSpPr>
        <p:spPr>
          <a:xfrm>
            <a:off x="10635399" y="2524627"/>
            <a:ext cx="1224000" cy="396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Somente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7"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cxnSp>
        <p:nvCxnSpPr>
          <p:cNvPr id="91" name="Conector reto 90"/>
          <p:cNvCxnSpPr/>
          <p:nvPr userDrawn="1"/>
        </p:nvCxnSpPr>
        <p:spPr>
          <a:xfrm>
            <a:off x="762001" y="2230033"/>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CaixaDeTexto 91"/>
          <p:cNvSpPr txBox="1"/>
          <p:nvPr userDrawn="1"/>
        </p:nvSpPr>
        <p:spPr>
          <a:xfrm>
            <a:off x="762001" y="1978241"/>
            <a:ext cx="5040000" cy="215444"/>
          </a:xfrm>
          <a:prstGeom prst="rect">
            <a:avLst/>
          </a:prstGeom>
          <a:noFill/>
        </p:spPr>
        <p:txBody>
          <a:bodyPr wrap="square" lIns="0" tIns="0" rIns="0" bIns="0" rtlCol="0">
            <a:spAutoFit/>
          </a:bodyPr>
          <a:lstStyle/>
          <a:p>
            <a:r>
              <a:rPr lang="pt-BR" sz="1400" b="1" dirty="0">
                <a:solidFill>
                  <a:schemeClr val="accent1"/>
                </a:solidFill>
              </a:rPr>
              <a:t>Atividades Mês Anterior:</a:t>
            </a:r>
            <a:endParaRPr lang="pt-BR" sz="1400" b="1" dirty="0">
              <a:solidFill>
                <a:schemeClr val="accent1"/>
              </a:solidFill>
            </a:endParaRPr>
          </a:p>
        </p:txBody>
      </p:sp>
      <p:sp>
        <p:nvSpPr>
          <p:cNvPr id="93" name="Retângulo 92"/>
          <p:cNvSpPr/>
          <p:nvPr userDrawn="1"/>
        </p:nvSpPr>
        <p:spPr>
          <a:xfrm>
            <a:off x="775251" y="2266532"/>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97" name="Conector reto 96"/>
          <p:cNvCxnSpPr/>
          <p:nvPr userDrawn="1"/>
        </p:nvCxnSpPr>
        <p:spPr>
          <a:xfrm>
            <a:off x="5984165" y="2230033"/>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8" name="CaixaDeTexto 97"/>
          <p:cNvSpPr txBox="1"/>
          <p:nvPr userDrawn="1"/>
        </p:nvSpPr>
        <p:spPr>
          <a:xfrm>
            <a:off x="5984165" y="1978241"/>
            <a:ext cx="5040000" cy="215444"/>
          </a:xfrm>
          <a:prstGeom prst="rect">
            <a:avLst/>
          </a:prstGeom>
          <a:noFill/>
        </p:spPr>
        <p:txBody>
          <a:bodyPr wrap="square" lIns="0" tIns="0" rIns="0" bIns="0" rtlCol="0">
            <a:spAutoFit/>
          </a:bodyPr>
          <a:lstStyle/>
          <a:p>
            <a:r>
              <a:rPr lang="pt-BR" sz="1400" b="1" dirty="0">
                <a:solidFill>
                  <a:schemeClr val="accent1"/>
                </a:solidFill>
              </a:rPr>
              <a:t>Atividades Mês Atual:</a:t>
            </a:r>
            <a:endParaRPr lang="pt-BR" sz="1400" b="1" dirty="0">
              <a:solidFill>
                <a:schemeClr val="accent1"/>
              </a:solidFill>
            </a:endParaRPr>
          </a:p>
        </p:txBody>
      </p:sp>
      <p:sp>
        <p:nvSpPr>
          <p:cNvPr id="99" name="Retângulo 98"/>
          <p:cNvSpPr/>
          <p:nvPr userDrawn="1"/>
        </p:nvSpPr>
        <p:spPr>
          <a:xfrm>
            <a:off x="5997415" y="2266532"/>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64" name="Conector reto 63"/>
          <p:cNvCxnSpPr/>
          <p:nvPr userDrawn="1"/>
        </p:nvCxnSpPr>
        <p:spPr>
          <a:xfrm>
            <a:off x="762001" y="4638741"/>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7" name="CaixaDeTexto 66"/>
          <p:cNvSpPr txBox="1"/>
          <p:nvPr userDrawn="1"/>
        </p:nvSpPr>
        <p:spPr>
          <a:xfrm>
            <a:off x="762001" y="4386949"/>
            <a:ext cx="5040000" cy="215444"/>
          </a:xfrm>
          <a:prstGeom prst="rect">
            <a:avLst/>
          </a:prstGeom>
          <a:noFill/>
        </p:spPr>
        <p:txBody>
          <a:bodyPr wrap="square" lIns="0" tIns="0" rIns="0" bIns="0" rtlCol="0">
            <a:spAutoFit/>
          </a:bodyPr>
          <a:lstStyle/>
          <a:p>
            <a:r>
              <a:rPr lang="pt-BR" sz="1400" b="1" dirty="0">
                <a:solidFill>
                  <a:schemeClr val="accent1"/>
                </a:solidFill>
              </a:rPr>
              <a:t>Riscos &amp; Questões:</a:t>
            </a:r>
            <a:endParaRPr lang="pt-BR" sz="1400" b="1" dirty="0">
              <a:solidFill>
                <a:schemeClr val="accent1"/>
              </a:solidFill>
            </a:endParaRPr>
          </a:p>
        </p:txBody>
      </p:sp>
      <p:sp>
        <p:nvSpPr>
          <p:cNvPr id="70" name="Retângulo 69"/>
          <p:cNvSpPr/>
          <p:nvPr userDrawn="1"/>
        </p:nvSpPr>
        <p:spPr>
          <a:xfrm>
            <a:off x="775251" y="4675240"/>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73" name="Conector reto 72"/>
          <p:cNvCxnSpPr/>
          <p:nvPr userDrawn="1"/>
        </p:nvCxnSpPr>
        <p:spPr>
          <a:xfrm>
            <a:off x="5984165" y="4638741"/>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6" name="CaixaDeTexto 75"/>
          <p:cNvSpPr txBox="1"/>
          <p:nvPr userDrawn="1"/>
        </p:nvSpPr>
        <p:spPr>
          <a:xfrm>
            <a:off x="5984165" y="4386949"/>
            <a:ext cx="5040000" cy="215444"/>
          </a:xfrm>
          <a:prstGeom prst="rect">
            <a:avLst/>
          </a:prstGeom>
          <a:noFill/>
        </p:spPr>
        <p:txBody>
          <a:bodyPr wrap="square" lIns="0" tIns="0" rIns="0" bIns="0" rtlCol="0">
            <a:spAutoFit/>
          </a:bodyPr>
          <a:lstStyle/>
          <a:p>
            <a:r>
              <a:rPr lang="pt-BR" sz="1400" b="1" dirty="0">
                <a:solidFill>
                  <a:schemeClr val="accent1"/>
                </a:solidFill>
              </a:rPr>
              <a:t>Decisões:</a:t>
            </a:r>
            <a:endParaRPr lang="pt-BR" sz="1400" b="1" dirty="0">
              <a:solidFill>
                <a:schemeClr val="accent1"/>
              </a:solidFill>
            </a:endParaRPr>
          </a:p>
        </p:txBody>
      </p:sp>
      <p:sp>
        <p:nvSpPr>
          <p:cNvPr id="79" name="Retângulo 78"/>
          <p:cNvSpPr/>
          <p:nvPr userDrawn="1"/>
        </p:nvSpPr>
        <p:spPr>
          <a:xfrm>
            <a:off x="5997415" y="4675240"/>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CD65D-DF92-4892-A4BE-C660125A2BFB}" type="datetime1">
              <a:rPr lang="pt-BR" smtClean="0"/>
            </a:fld>
            <a:endParaRPr lang="en-GB"/>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8" y="2119"/>
          <a:ext cx="2116" cy="2116"/>
        </p:xfrm>
        <a:graphic>
          <a:graphicData uri="http://schemas.openxmlformats.org/presentationml/2006/ole">
            <mc:AlternateContent xmlns:mc="http://schemas.openxmlformats.org/markup-compatibility/2006">
              <mc:Choice xmlns:v="urn:schemas-microsoft-com:vml" Requires="v">
                <p:oleObj spid="_x0000_s361699" name="Slide do think-cell" r:id="rId3" imgW="12700" imgH="12700" progId="TCLayout.ActiveDocument.1">
                  <p:embed/>
                </p:oleObj>
              </mc:Choice>
              <mc:Fallback>
                <p:oleObj name="Slide do think-cell" r:id="rId3" imgW="12700" imgH="12700" progId="TCLayout.ActiveDocument.1">
                  <p:embed/>
                  <p:pic>
                    <p:nvPicPr>
                      <p:cNvPr id="0" name="Obje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descr="\\psf\Home\Desktop\ENELLOGO1.jpg"/>
          <p:cNvPicPr>
            <a:picLocks noChangeAspect="1" noChangeArrowheads="1"/>
          </p:cNvPicPr>
          <p:nvPr userDrawn="1"/>
        </p:nvPicPr>
        <p:blipFill>
          <a:blip r:embed="rId5" cstate="email"/>
          <a:srcRect/>
          <a:stretch>
            <a:fillRect/>
          </a:stretch>
        </p:blipFill>
        <p:spPr bwMode="auto">
          <a:xfrm>
            <a:off x="10158067" y="455664"/>
            <a:ext cx="1768452" cy="640789"/>
          </a:xfrm>
          <a:prstGeom prst="rect">
            <a:avLst/>
          </a:prstGeom>
          <a:noFill/>
        </p:spPr>
      </p:pic>
      <p:sp>
        <p:nvSpPr>
          <p:cNvPr id="8" name="Rectangle 9"/>
          <p:cNvSpPr/>
          <p:nvPr userDrawn="1"/>
        </p:nvSpPr>
        <p:spPr>
          <a:xfrm>
            <a:off x="808561" y="396141"/>
            <a:ext cx="262467" cy="910167"/>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21809" tIns="60905" rIns="121809" bIns="60905" rtlCol="0" anchor="ctr"/>
          <a:lstStyle/>
          <a:p>
            <a:pPr algn="ctr"/>
            <a:endParaRPr lang="en-GB" sz="2400" noProof="0"/>
          </a:p>
        </p:txBody>
      </p:sp>
      <p:sp>
        <p:nvSpPr>
          <p:cNvPr id="7" name="Segnaposto numero diapositiva 6"/>
          <p:cNvSpPr>
            <a:spLocks noGrp="1"/>
          </p:cNvSpPr>
          <p:nvPr>
            <p:ph type="sldNum" sz="quarter" idx="4"/>
          </p:nvPr>
        </p:nvSpPr>
        <p:spPr>
          <a:xfrm>
            <a:off x="11529367" y="6479820"/>
            <a:ext cx="685800" cy="365125"/>
          </a:xfrm>
          <a:prstGeom prst="rect">
            <a:avLst/>
          </a:prstGeom>
        </p:spPr>
        <p:txBody>
          <a:bodyPr lIns="91357" tIns="45679" rIns="91357" bIns="45679"/>
          <a:lstStyle>
            <a:lvl1pPr algn="r" fontAlgn="auto">
              <a:spcBef>
                <a:spcPts val="0"/>
              </a:spcBef>
              <a:spcAft>
                <a:spcPts val="0"/>
              </a:spcAft>
              <a:defRPr sz="1200">
                <a:solidFill>
                  <a:srgbClr val="A8A9AD"/>
                </a:solidFill>
                <a:latin typeface="+mn-lt"/>
                <a:cs typeface="+mn-cs"/>
              </a:defRPr>
            </a:lvl1pPr>
          </a:lstStyle>
          <a:p>
            <a:pPr>
              <a:defRPr/>
            </a:pPr>
            <a:fld id="{75F870F5-A8EE-406C-AA57-200223E45060}" type="slidenum">
              <a:rPr lang="it-IT" smtClean="0"/>
            </a:fld>
            <a:endParaRPr lang="it-IT" dirty="0"/>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8"/>
            <a:ext cx="7616824" cy="1368425"/>
          </a:xfrm>
        </p:spPr>
        <p:txBody>
          <a:bodyPr anchor="t">
            <a:noAutofit/>
          </a:bodyPr>
          <a:lstStyle>
            <a:lvl1pPr algn="l">
              <a:defRPr sz="4800">
                <a:solidFill>
                  <a:schemeClr val="tx1"/>
                </a:solidFill>
              </a:defRPr>
            </a:lvl1pPr>
          </a:lstStyle>
          <a:p>
            <a:r>
              <a:rPr lang="en-GB"/>
              <a:t>Click to edit Master title style</a:t>
            </a:r>
            <a:endParaRPr lang="en-GB" dirty="0"/>
          </a:p>
        </p:txBody>
      </p:sp>
      <p:sp>
        <p:nvSpPr>
          <p:cNvPr id="3" name="Subtitle 2"/>
          <p:cNvSpPr>
            <a:spLocks noGrp="1"/>
          </p:cNvSpPr>
          <p:nvPr>
            <p:ph type="subTitle" idx="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78BC6207-4DB7-480F-8BD0-5794F44D7188}" type="datetime1">
              <a:rPr lang="en-GB" smtClean="0"/>
            </a:fld>
            <a:endParaRPr lang="en-GB"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64771" name="Slide do think-cell" r:id="rId3" imgW="12700" imgH="12700" progId="TCLayout.ActiveDocument.1">
                  <p:embed/>
                </p:oleObj>
              </mc:Choice>
              <mc:Fallback>
                <p:oleObj name="Slide do think-cell" r:id="rId3" imgW="12700" imgH="12700" progId="TCLayout.ActiveDocument.1">
                  <p:embed/>
                  <p:pic>
                    <p:nvPicPr>
                      <p:cNvPr id="0" name="Objeto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2C1A617F-C241-44C1-A3E0-E630CF4ACFA8}"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2D6D4167-916F-4080-9F41-43FFA7DCA03E}" type="datetime1">
              <a:rPr lang="en-GB" smtClean="0"/>
            </a:fld>
            <a:endParaRPr lang="en-GB" dirty="0"/>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a:p>
        </p:txBody>
      </p:sp>
      <p:sp>
        <p:nvSpPr>
          <p:cNvPr id="3" name="Content Placeholder 2"/>
          <p:cNvSpPr>
            <a:spLocks noGrp="1"/>
          </p:cNvSpPr>
          <p:nvPr>
            <p:ph sz="half" idx="1"/>
          </p:nvPr>
        </p:nvSpPr>
        <p:spPr>
          <a:xfrm>
            <a:off x="762001" y="2057400"/>
            <a:ext cx="533400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6096001" y="2057400"/>
            <a:ext cx="5330825"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fld id="{7FF9B384-46CE-482A-81B2-2202ABC8DC9D}"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a:p>
        </p:txBody>
      </p:sp>
      <p:sp>
        <p:nvSpPr>
          <p:cNvPr id="3" name="Content Placeholder 2"/>
          <p:cNvSpPr>
            <a:spLocks noGrp="1"/>
          </p:cNvSpPr>
          <p:nvPr>
            <p:ph sz="half" idx="1"/>
          </p:nvPr>
        </p:nvSpPr>
        <p:spPr>
          <a:xfrm>
            <a:off x="762001" y="2057400"/>
            <a:ext cx="3554412"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4316413" y="2057400"/>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fld id="{4E9E24D1-F9DF-452C-A4BE-7FA49DA84281}"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p:nvPr>
        </p:nvSpPr>
        <p:spPr>
          <a:xfrm>
            <a:off x="7870825" y="2057401"/>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2" y="-394411"/>
            <a:ext cx="878041" cy="304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srgbClr val="0655FA"/>
              </a:solidFill>
            </a:endParaRPr>
          </a:p>
        </p:txBody>
      </p:sp>
      <p:sp>
        <p:nvSpPr>
          <p:cNvPr id="3" name="Text Placeholder 2"/>
          <p:cNvSpPr>
            <a:spLocks noGrp="1"/>
          </p:cNvSpPr>
          <p:nvPr>
            <p:ph type="body" sz="quarter" idx="13" hasCustomPrompt="1"/>
          </p:nvPr>
        </p:nvSpPr>
        <p:spPr>
          <a:xfrm>
            <a:off x="772211" y="1905920"/>
            <a:ext cx="7606615" cy="3577305"/>
          </a:xfrm>
        </p:spPr>
        <p:txBody>
          <a:bodyPr/>
          <a:lstStyle>
            <a:lvl1pPr>
              <a:defRPr sz="479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p>
            <a:fld id="{55EE5599-1B18-4860-AF60-871928F59D91}"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0F4AD3F-867F-4830-BCDF-AB1BCCC2BD60}"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accent1"/>
              </a:solidFill>
            </a:endParaRPr>
          </a:p>
        </p:txBody>
      </p:sp>
      <p:sp>
        <p:nvSpPr>
          <p:cNvPr id="3" name="Text Placeholder 2"/>
          <p:cNvSpPr>
            <a:spLocks noGrp="1"/>
          </p:cNvSpPr>
          <p:nvPr>
            <p:ph type="body" sz="quarter" idx="13"/>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a:p>
        </p:txBody>
      </p:sp>
      <p:sp>
        <p:nvSpPr>
          <p:cNvPr id="3" name="Date Placeholder 2"/>
          <p:cNvSpPr>
            <a:spLocks noGrp="1"/>
          </p:cNvSpPr>
          <p:nvPr>
            <p:ph type="dt" sz="half" idx="10"/>
          </p:nvPr>
        </p:nvSpPr>
        <p:spPr/>
        <p:txBody>
          <a:bodyPr/>
          <a:lstStyle/>
          <a:p>
            <a:fld id="{A7E6AA54-3A45-4D22-8F40-A5D1390D7150}"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BC6AB-FC01-4263-94EF-D926365DAFB0}"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372963" name="Slide do think-cell" r:id="rId3" imgW="12700" imgH="12700" progId="TCLayout.ActiveDocument.1">
                  <p:embed/>
                </p:oleObj>
              </mc:Choice>
              <mc:Fallback>
                <p:oleObj name="Slide do think-cell" r:id="rId3" imgW="12700" imgH="12700" progId="TCLayout.ActiveDocument.1">
                  <p:embed/>
                  <p:pic>
                    <p:nvPicPr>
                      <p:cNvPr id="0" name="Ogget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itle 1"/>
          <p:cNvSpPr>
            <a:spLocks noGrp="1"/>
          </p:cNvSpPr>
          <p:nvPr>
            <p:ph type="title" hasCustomPrompt="1"/>
          </p:nvPr>
        </p:nvSpPr>
        <p:spPr>
          <a:xfrm>
            <a:off x="762003" y="670126"/>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8"/>
            <a:ext cx="7616824" cy="1368425"/>
          </a:xfrm>
        </p:spPr>
        <p:txBody>
          <a:bodyPr anchor="t">
            <a:noAutofit/>
          </a:bodyPr>
          <a:lstStyle>
            <a:lvl1pPr algn="l">
              <a:defRPr sz="480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fld>
            <a:endParaRPr lang="en-GB"/>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F8EEDE2B-4951-7742-A2AB-6ED26DAF47B2}" type="datetime1">
              <a:rPr lang="en-GB" smtClean="0"/>
            </a:fld>
            <a:endParaRPr lang="en-GB" dirty="0"/>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6FD7D4C6-EA1E-7748-8D26-B44A63FDFE33}"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4AFBF55B-9869-0E45-B986-8EB86A00C150}"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5"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38115" name="Slide do think-cell" r:id="rId3" imgW="0" imgH="0" progId="TCLayout.ActiveDocument.1">
                  <p:embed/>
                </p:oleObj>
              </mc:Choice>
              <mc:Fallback>
                <p:oleObj name="Slide do think-cell" r:id="rId3" imgW="0" imgH="0" progId="TCLayout.ActiveDocument.1">
                  <p:embed/>
                  <p:pic>
                    <p:nvPicPr>
                      <p:cNvPr id="0" name="Ogget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977E1C19-7526-424E-BFA6-F826B78A7CB0}"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accent1"/>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7F53D-92EE-B146-A309-B3AE8F8662FA}"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userDrawn="1">
  <p:cSld name="Section Header 5">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a:xfrm rot="16200000">
            <a:off x="1978241" y="-527248"/>
            <a:ext cx="986996" cy="3422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0655FA"/>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bg1"/>
                </a:solidFill>
              </a:defRPr>
            </a:lvl1pPr>
          </a:lstStyle>
          <a:p>
            <a:endParaRPr lang="en-GB" dirty="0">
              <a:solidFill>
                <a:prstClr val="white"/>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4" name="Group 3"/>
          <p:cNvGrpSpPr/>
          <p:nvPr userDrawn="1"/>
        </p:nvGrpSpPr>
        <p:grpSpPr>
          <a:xfrm>
            <a:off x="760413" y="1677577"/>
            <a:ext cx="3900335" cy="3805648"/>
            <a:chOff x="760412" y="1677577"/>
            <a:chExt cx="3863129" cy="3477448"/>
          </a:xfrm>
        </p:grpSpPr>
        <p:sp>
          <p:nvSpPr>
            <p:cNvPr id="3" name="Parallelogram 2"/>
            <p:cNvSpPr/>
            <p:nvPr userDrawn="1"/>
          </p:nvSpPr>
          <p:spPr>
            <a:xfrm flipH="1">
              <a:off x="760412" y="1677577"/>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sz="2400" dirty="0" err="1">
                <a:solidFill>
                  <a:prstClr val="black"/>
                </a:solidFill>
              </a:endParaRPr>
            </a:p>
          </p:txBody>
        </p:sp>
        <p:sp>
          <p:nvSpPr>
            <p:cNvPr id="15" name="Parallelogram 14"/>
            <p:cNvSpPr/>
            <p:nvPr userDrawn="1"/>
          </p:nvSpPr>
          <p:spPr>
            <a:xfrm>
              <a:off x="767503" y="3416301"/>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sz="2400" dirty="0" err="1">
                <a:solidFill>
                  <a:prstClr val="black"/>
                </a:solidFill>
              </a:endParaRPr>
            </a:p>
          </p:txBody>
        </p:sp>
      </p:grpSp>
      <p:sp>
        <p:nvSpPr>
          <p:cNvPr id="10" name="Title 9"/>
          <p:cNvSpPr>
            <a:spLocks noGrp="1"/>
          </p:cNvSpPr>
          <p:nvPr>
            <p:ph type="title" hasCustomPrompt="1"/>
          </p:nvPr>
        </p:nvSpPr>
        <p:spPr>
          <a:xfrm>
            <a:off x="1546794" y="2065041"/>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14" name="Group 4"/>
          <p:cNvGrpSpPr>
            <a:grpSpLocks noChangeAspect="1"/>
          </p:cNvGrpSpPr>
          <p:nvPr userDrawn="1"/>
        </p:nvGrpSpPr>
        <p:grpSpPr bwMode="auto">
          <a:xfrm>
            <a:off x="10100485" y="690091"/>
            <a:ext cx="1326339" cy="480799"/>
            <a:chOff x="0" y="768"/>
            <a:chExt cx="7680" cy="2784"/>
          </a:xfrm>
        </p:grpSpPr>
        <p:sp>
          <p:nvSpPr>
            <p:cNvPr id="16"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7"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8"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9"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gr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8" y="2119"/>
          <a:ext cx="2116" cy="2116"/>
        </p:xfrm>
        <a:graphic>
          <a:graphicData uri="http://schemas.openxmlformats.org/presentationml/2006/ole">
            <mc:AlternateContent xmlns:mc="http://schemas.openxmlformats.org/markup-compatibility/2006">
              <mc:Choice xmlns:v="urn:schemas-microsoft-com:vml" Requires="v">
                <p:oleObj spid="_x0000_s385251" name="Slide do think-cell" r:id="rId3" imgW="12700" imgH="12700" progId="TCLayout.ActiveDocument.1">
                  <p:embed/>
                </p:oleObj>
              </mc:Choice>
              <mc:Fallback>
                <p:oleObj name="Slide do think-cell" r:id="rId3" imgW="12700" imgH="12700" progId="TCLayout.ActiveDocument.1">
                  <p:embed/>
                  <p:pic>
                    <p:nvPicPr>
                      <p:cNvPr id="0" name="Obje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descr="\\psf\Home\Desktop\ENELLOGO1.jpg"/>
          <p:cNvPicPr>
            <a:picLocks noChangeAspect="1" noChangeArrowheads="1"/>
          </p:cNvPicPr>
          <p:nvPr userDrawn="1"/>
        </p:nvPicPr>
        <p:blipFill>
          <a:blip r:embed="rId5" cstate="print"/>
          <a:srcRect/>
          <a:stretch>
            <a:fillRect/>
          </a:stretch>
        </p:blipFill>
        <p:spPr bwMode="auto">
          <a:xfrm>
            <a:off x="10158067" y="455664"/>
            <a:ext cx="1768452" cy="640789"/>
          </a:xfrm>
          <a:prstGeom prst="rect">
            <a:avLst/>
          </a:prstGeom>
          <a:noFill/>
        </p:spPr>
      </p:pic>
      <p:sp>
        <p:nvSpPr>
          <p:cNvPr id="8" name="Rectangle 9"/>
          <p:cNvSpPr/>
          <p:nvPr userDrawn="1"/>
        </p:nvSpPr>
        <p:spPr>
          <a:xfrm>
            <a:off x="808561" y="396141"/>
            <a:ext cx="262467" cy="910167"/>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21809" tIns="60905" rIns="121809" bIns="60905" rtlCol="0" anchor="ctr"/>
          <a:lstStyle/>
          <a:p>
            <a:pPr algn="ctr"/>
            <a:endParaRPr lang="en-GB" sz="2400" noProof="0"/>
          </a:p>
        </p:txBody>
      </p:sp>
      <p:sp>
        <p:nvSpPr>
          <p:cNvPr id="7" name="Segnaposto numero diapositiva 6"/>
          <p:cNvSpPr>
            <a:spLocks noGrp="1"/>
          </p:cNvSpPr>
          <p:nvPr>
            <p:ph type="sldNum" sz="quarter" idx="4"/>
          </p:nvPr>
        </p:nvSpPr>
        <p:spPr>
          <a:xfrm>
            <a:off x="11529367" y="6479820"/>
            <a:ext cx="685800" cy="365125"/>
          </a:xfrm>
          <a:prstGeom prst="rect">
            <a:avLst/>
          </a:prstGeom>
        </p:spPr>
        <p:txBody>
          <a:bodyPr lIns="91357" tIns="45679" rIns="91357" bIns="45679"/>
          <a:lstStyle>
            <a:lvl1pPr algn="r" fontAlgn="auto">
              <a:spcBef>
                <a:spcPts val="0"/>
              </a:spcBef>
              <a:spcAft>
                <a:spcPts val="0"/>
              </a:spcAft>
              <a:defRPr sz="1200">
                <a:solidFill>
                  <a:srgbClr val="A8A9AD"/>
                </a:solidFill>
                <a:latin typeface="+mn-lt"/>
                <a:cs typeface="+mn-cs"/>
              </a:defRPr>
            </a:lvl1pPr>
          </a:lstStyle>
          <a:p>
            <a:pPr>
              <a:defRPr/>
            </a:pPr>
            <a:fld id="{75F870F5-A8EE-406C-AA57-200223E45060}" type="slidenum">
              <a:rPr lang="it-IT" smtClean="0"/>
            </a:fld>
            <a:endParaRPr lang="it-IT" dirty="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1"/>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6" y="3429011"/>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00">
                <a:solidFill>
                  <a:schemeClr val="tx1"/>
                </a:solidFill>
              </a:defRPr>
            </a:lvl1pPr>
          </a:lstStyle>
          <a:p>
            <a:fld id="{B09D9FD6-284F-4B41-848F-D2DDD364042C}" type="datetime1">
              <a:rPr lang="pt-BR" smtClean="0"/>
            </a:fld>
            <a:endParaRPr lang="en-GB"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a:solidFill>
                <a:schemeClr val="tx1"/>
              </a:solidFill>
            </a:endParaRPr>
          </a:p>
        </p:txBody>
      </p:sp>
      <p:pic>
        <p:nvPicPr>
          <p:cNvPr id="1026" name="Picture 2" descr="\\psf\Home\Desktop\ENELLOGO1.jpg"/>
          <p:cNvPicPr>
            <a:picLocks noChangeAspect="1" noChangeArrowheads="1"/>
          </p:cNvPicPr>
          <p:nvPr userDrawn="1"/>
        </p:nvPicPr>
        <p:blipFill>
          <a:blip r:embed="rId2" cstate="email"/>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C31EFBCC-057D-4C36-8C3E-3C1403FD5F71}" type="datetime1">
              <a:rPr lang="pt-BR"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pt-BR" dirty="0"/>
              <a:t>Teste</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50F5E343-C93D-4B5F-9BB1-09D11E38F7B6}" type="datetime1">
              <a:rPr lang="pt-BR"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fld id="{413AA720-8F17-4721-8DD8-758BB8333F3F}" type="datetime1">
              <a:rPr lang="pt-BR" smtClean="0"/>
            </a:fld>
            <a:endParaRPr lang="en-GB" dirty="0"/>
          </a:p>
        </p:txBody>
      </p:sp>
      <p:sp>
        <p:nvSpPr>
          <p:cNvPr id="12" name="Footer Placeholder 2"/>
          <p:cNvSpPr>
            <a:spLocks noGrp="1"/>
          </p:cNvSpPr>
          <p:nvPr>
            <p:ph type="ftr" sz="quarter" idx="11"/>
          </p:nvPr>
        </p:nvSpPr>
        <p:spPr>
          <a:xfrm>
            <a:off x="2282829" y="6264005"/>
            <a:ext cx="8381999" cy="153888"/>
          </a:xfrm>
        </p:spPr>
        <p:txBody>
          <a:bodyPr/>
          <a:lstStyle>
            <a:lvl1pPr>
              <a:defRPr>
                <a:solidFill>
                  <a:schemeClr val="tx2">
                    <a:lumMod val="75000"/>
                  </a:schemeClr>
                </a:solidFill>
              </a:defRPr>
            </a:lvl1pPr>
          </a:lstStyle>
          <a:p>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501" y="1363682"/>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noProof="0"/>
          </a:p>
        </p:txBody>
      </p:sp>
      <p:pic>
        <p:nvPicPr>
          <p:cNvPr id="8" name="Picture 2" descr="\\psf\Home\Desktop\ENELLOGO1.jpg"/>
          <p:cNvPicPr>
            <a:picLocks noChangeAspect="1" noChangeArrowheads="1"/>
          </p:cNvPicPr>
          <p:nvPr userDrawn="1"/>
        </p:nvPicPr>
        <p:blipFill>
          <a:blip r:embed="rId2" cstate="email"/>
          <a:srcRect/>
          <a:stretch>
            <a:fillRect/>
          </a:stretch>
        </p:blipFill>
        <p:spPr bwMode="auto">
          <a:xfrm>
            <a:off x="10100485" y="690093"/>
            <a:ext cx="1326339" cy="480592"/>
          </a:xfrm>
          <a:prstGeom prst="rect">
            <a:avLst/>
          </a:prstGeom>
          <a:noFill/>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6004" y="2057400"/>
            <a:ext cx="5330825"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70CBFAE5-3A70-4576-B94E-1999903AF327}" type="datetime1">
              <a:rPr lang="pt-BR" smtClean="0"/>
            </a:fld>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A81F2E29-A7A5-4C4C-A009-E30EC4BA29A7}" type="datetime1">
              <a:rPr lang="pt-BR" smtClean="0"/>
            </a:fld>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8" y="2057401"/>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p>
            <a:fld id="{45D0BF1C-5C52-4FCF-9C9E-D48DD572FF93}" type="datetime1">
              <a:rPr lang="pt-BR" smtClean="0"/>
            </a:fld>
            <a:endParaRPr lang="en-GB"/>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C3AE2554-854C-455B-8CCC-450390A922F0}" type="datetime1">
              <a:rPr lang="pt-BR"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4"/>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a:solidFill>
                <a:schemeClr val="accent1"/>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7"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Retângulo 8"/>
          <p:cNvSpPr/>
          <p:nvPr userDrawn="1"/>
        </p:nvSpPr>
        <p:spPr>
          <a:xfrm>
            <a:off x="4661499"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J</a:t>
            </a:r>
            <a:endParaRPr lang="pt-BR" sz="1200" b="1" dirty="0">
              <a:solidFill>
                <a:schemeClr val="tx1"/>
              </a:solidFill>
            </a:endParaRPr>
          </a:p>
        </p:txBody>
      </p:sp>
      <p:sp>
        <p:nvSpPr>
          <p:cNvPr id="10" name="Retângulo 9"/>
          <p:cNvSpPr/>
          <p:nvPr userDrawn="1"/>
        </p:nvSpPr>
        <p:spPr>
          <a:xfrm>
            <a:off x="5048491"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F</a:t>
            </a:r>
            <a:endParaRPr lang="pt-BR" sz="1200" b="1" dirty="0">
              <a:solidFill>
                <a:schemeClr val="tx1"/>
              </a:solidFill>
            </a:endParaRPr>
          </a:p>
        </p:txBody>
      </p:sp>
      <p:sp>
        <p:nvSpPr>
          <p:cNvPr id="11" name="Retângulo 10"/>
          <p:cNvSpPr/>
          <p:nvPr userDrawn="1"/>
        </p:nvSpPr>
        <p:spPr>
          <a:xfrm>
            <a:off x="5435483"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M</a:t>
            </a:r>
            <a:endParaRPr lang="pt-BR" sz="1200" b="1" dirty="0">
              <a:solidFill>
                <a:schemeClr val="tx1"/>
              </a:solidFill>
            </a:endParaRPr>
          </a:p>
        </p:txBody>
      </p:sp>
      <p:sp>
        <p:nvSpPr>
          <p:cNvPr id="12" name="Retângulo 11"/>
          <p:cNvSpPr/>
          <p:nvPr userDrawn="1"/>
        </p:nvSpPr>
        <p:spPr>
          <a:xfrm>
            <a:off x="5822475"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A</a:t>
            </a:r>
            <a:endParaRPr lang="pt-BR" sz="1200" b="1" dirty="0">
              <a:solidFill>
                <a:schemeClr val="tx1"/>
              </a:solidFill>
            </a:endParaRPr>
          </a:p>
        </p:txBody>
      </p:sp>
      <p:sp>
        <p:nvSpPr>
          <p:cNvPr id="13" name="Retângulo 12"/>
          <p:cNvSpPr/>
          <p:nvPr userDrawn="1"/>
        </p:nvSpPr>
        <p:spPr>
          <a:xfrm>
            <a:off x="6209467"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M</a:t>
            </a:r>
            <a:endParaRPr lang="pt-BR" sz="1200" b="1" dirty="0">
              <a:solidFill>
                <a:schemeClr val="tx1"/>
              </a:solidFill>
            </a:endParaRPr>
          </a:p>
        </p:txBody>
      </p:sp>
      <p:sp>
        <p:nvSpPr>
          <p:cNvPr id="14" name="Retângulo 13"/>
          <p:cNvSpPr/>
          <p:nvPr userDrawn="1"/>
        </p:nvSpPr>
        <p:spPr>
          <a:xfrm>
            <a:off x="6596459"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J</a:t>
            </a:r>
            <a:endParaRPr lang="pt-BR" sz="1200" b="1" dirty="0">
              <a:solidFill>
                <a:schemeClr val="tx1"/>
              </a:solidFill>
            </a:endParaRPr>
          </a:p>
        </p:txBody>
      </p:sp>
      <p:sp>
        <p:nvSpPr>
          <p:cNvPr id="15" name="Retângulo 14"/>
          <p:cNvSpPr/>
          <p:nvPr userDrawn="1"/>
        </p:nvSpPr>
        <p:spPr>
          <a:xfrm>
            <a:off x="6983451"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J</a:t>
            </a:r>
            <a:endParaRPr lang="pt-BR" sz="1200" b="1" dirty="0">
              <a:solidFill>
                <a:schemeClr val="tx1"/>
              </a:solidFill>
            </a:endParaRPr>
          </a:p>
        </p:txBody>
      </p:sp>
      <p:sp>
        <p:nvSpPr>
          <p:cNvPr id="16" name="Retângulo 15"/>
          <p:cNvSpPr/>
          <p:nvPr userDrawn="1"/>
        </p:nvSpPr>
        <p:spPr>
          <a:xfrm>
            <a:off x="7370443"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A</a:t>
            </a:r>
            <a:endParaRPr lang="pt-BR" sz="1200" b="1" dirty="0">
              <a:solidFill>
                <a:schemeClr val="tx1"/>
              </a:solidFill>
            </a:endParaRPr>
          </a:p>
        </p:txBody>
      </p:sp>
      <p:sp>
        <p:nvSpPr>
          <p:cNvPr id="17" name="Retângulo 16"/>
          <p:cNvSpPr/>
          <p:nvPr userDrawn="1"/>
        </p:nvSpPr>
        <p:spPr>
          <a:xfrm>
            <a:off x="7757435"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S</a:t>
            </a:r>
            <a:endParaRPr lang="pt-BR" sz="1200" b="1" dirty="0">
              <a:solidFill>
                <a:schemeClr val="tx1"/>
              </a:solidFill>
            </a:endParaRPr>
          </a:p>
        </p:txBody>
      </p:sp>
      <p:sp>
        <p:nvSpPr>
          <p:cNvPr id="18" name="Retângulo 17"/>
          <p:cNvSpPr/>
          <p:nvPr userDrawn="1"/>
        </p:nvSpPr>
        <p:spPr>
          <a:xfrm>
            <a:off x="8144427"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O</a:t>
            </a:r>
            <a:endParaRPr lang="pt-BR" sz="1200" b="1" dirty="0">
              <a:solidFill>
                <a:schemeClr val="tx1"/>
              </a:solidFill>
            </a:endParaRPr>
          </a:p>
        </p:txBody>
      </p:sp>
      <p:sp>
        <p:nvSpPr>
          <p:cNvPr id="19" name="Retângulo 18"/>
          <p:cNvSpPr/>
          <p:nvPr userDrawn="1"/>
        </p:nvSpPr>
        <p:spPr>
          <a:xfrm>
            <a:off x="8531419"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N</a:t>
            </a:r>
            <a:endParaRPr lang="pt-BR" sz="1200" b="1" dirty="0">
              <a:solidFill>
                <a:schemeClr val="tx1"/>
              </a:solidFill>
            </a:endParaRPr>
          </a:p>
        </p:txBody>
      </p:sp>
      <p:sp>
        <p:nvSpPr>
          <p:cNvPr id="20" name="Retângulo 19"/>
          <p:cNvSpPr/>
          <p:nvPr userDrawn="1"/>
        </p:nvSpPr>
        <p:spPr>
          <a:xfrm>
            <a:off x="8918403"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schemeClr val="tx1"/>
                </a:solidFill>
              </a:rPr>
              <a:t>D</a:t>
            </a:r>
            <a:endParaRPr lang="pt-BR" sz="1200" b="1" dirty="0">
              <a:solidFill>
                <a:schemeClr val="tx1"/>
              </a:solidFill>
            </a:endParaRPr>
          </a:p>
        </p:txBody>
      </p:sp>
      <p:cxnSp>
        <p:nvCxnSpPr>
          <p:cNvPr id="21" name="Conector reto 20"/>
          <p:cNvCxnSpPr/>
          <p:nvPr userDrawn="1"/>
        </p:nvCxnSpPr>
        <p:spPr>
          <a:xfrm>
            <a:off x="5777483"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Retângulo 26"/>
          <p:cNvSpPr/>
          <p:nvPr userDrawn="1"/>
        </p:nvSpPr>
        <p:spPr>
          <a:xfrm>
            <a:off x="775251" y="3292479"/>
            <a:ext cx="2340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r>
              <a:rPr lang="pt-BR" sz="1200" b="1" dirty="0">
                <a:solidFill>
                  <a:schemeClr val="tx1"/>
                </a:solidFill>
              </a:rPr>
              <a:t>Milestones</a:t>
            </a:r>
            <a:endParaRPr lang="pt-BR" sz="1200" b="1" dirty="0">
              <a:solidFill>
                <a:schemeClr val="tx1"/>
              </a:solidFill>
            </a:endParaRPr>
          </a:p>
        </p:txBody>
      </p:sp>
      <p:sp>
        <p:nvSpPr>
          <p:cNvPr id="35" name="Retângulo 34"/>
          <p:cNvSpPr/>
          <p:nvPr userDrawn="1"/>
        </p:nvSpPr>
        <p:spPr>
          <a:xfrm>
            <a:off x="3173428" y="3292479"/>
            <a:ext cx="1440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r>
              <a:rPr lang="pt-BR" sz="1200" b="1" dirty="0">
                <a:solidFill>
                  <a:schemeClr val="tx1"/>
                </a:solidFill>
              </a:rPr>
              <a:t>Responsável</a:t>
            </a:r>
            <a:endParaRPr lang="pt-BR" sz="1200" b="1" dirty="0">
              <a:solidFill>
                <a:schemeClr val="tx1"/>
              </a:solidFill>
            </a:endParaRPr>
          </a:p>
        </p:txBody>
      </p:sp>
      <p:sp>
        <p:nvSpPr>
          <p:cNvPr id="8" name="Retângulo 7"/>
          <p:cNvSpPr/>
          <p:nvPr userDrawn="1"/>
        </p:nvSpPr>
        <p:spPr>
          <a:xfrm>
            <a:off x="775251" y="3622219"/>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36" name="Retângulo 35"/>
          <p:cNvSpPr/>
          <p:nvPr userDrawn="1"/>
        </p:nvSpPr>
        <p:spPr>
          <a:xfrm>
            <a:off x="3173428" y="3622219"/>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56" name="Retângulo 55"/>
          <p:cNvSpPr/>
          <p:nvPr userDrawn="1"/>
        </p:nvSpPr>
        <p:spPr>
          <a:xfrm>
            <a:off x="775251" y="3944825"/>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57" name="Retângulo 56"/>
          <p:cNvSpPr/>
          <p:nvPr userDrawn="1"/>
        </p:nvSpPr>
        <p:spPr>
          <a:xfrm>
            <a:off x="3173428" y="3944825"/>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59" name="Retângulo 58"/>
          <p:cNvSpPr/>
          <p:nvPr userDrawn="1"/>
        </p:nvSpPr>
        <p:spPr>
          <a:xfrm>
            <a:off x="775251" y="4267433"/>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0" name="Retângulo 59"/>
          <p:cNvSpPr/>
          <p:nvPr userDrawn="1"/>
        </p:nvSpPr>
        <p:spPr>
          <a:xfrm>
            <a:off x="3173428" y="4267433"/>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2" name="Retângulo 61"/>
          <p:cNvSpPr/>
          <p:nvPr userDrawn="1"/>
        </p:nvSpPr>
        <p:spPr>
          <a:xfrm>
            <a:off x="775251" y="4590040"/>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3" name="Retângulo 62"/>
          <p:cNvSpPr/>
          <p:nvPr userDrawn="1"/>
        </p:nvSpPr>
        <p:spPr>
          <a:xfrm>
            <a:off x="3173428" y="4590040"/>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5" name="Retângulo 64"/>
          <p:cNvSpPr/>
          <p:nvPr userDrawn="1"/>
        </p:nvSpPr>
        <p:spPr>
          <a:xfrm>
            <a:off x="775251" y="4912647"/>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6" name="Retângulo 65"/>
          <p:cNvSpPr/>
          <p:nvPr userDrawn="1"/>
        </p:nvSpPr>
        <p:spPr>
          <a:xfrm>
            <a:off x="3173428" y="4912647"/>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8" name="Retângulo 67"/>
          <p:cNvSpPr/>
          <p:nvPr userDrawn="1"/>
        </p:nvSpPr>
        <p:spPr>
          <a:xfrm>
            <a:off x="775251" y="5235255"/>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69" name="Retângulo 68"/>
          <p:cNvSpPr/>
          <p:nvPr userDrawn="1"/>
        </p:nvSpPr>
        <p:spPr>
          <a:xfrm>
            <a:off x="3173428" y="5235255"/>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1" name="Retângulo 70"/>
          <p:cNvSpPr/>
          <p:nvPr userDrawn="1"/>
        </p:nvSpPr>
        <p:spPr>
          <a:xfrm>
            <a:off x="775251" y="5557861"/>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2" name="Retângulo 71"/>
          <p:cNvSpPr/>
          <p:nvPr userDrawn="1"/>
        </p:nvSpPr>
        <p:spPr>
          <a:xfrm>
            <a:off x="3173428" y="5557861"/>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4" name="Retângulo 73"/>
          <p:cNvSpPr/>
          <p:nvPr userDrawn="1"/>
        </p:nvSpPr>
        <p:spPr>
          <a:xfrm>
            <a:off x="775251" y="5880468"/>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5" name="Retângulo 74"/>
          <p:cNvSpPr/>
          <p:nvPr userDrawn="1"/>
        </p:nvSpPr>
        <p:spPr>
          <a:xfrm>
            <a:off x="3173428" y="5880468"/>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7" name="Retângulo 76"/>
          <p:cNvSpPr/>
          <p:nvPr userDrawn="1"/>
        </p:nvSpPr>
        <p:spPr>
          <a:xfrm>
            <a:off x="775251" y="6203075"/>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78" name="Retângulo 77"/>
          <p:cNvSpPr/>
          <p:nvPr userDrawn="1"/>
        </p:nvSpPr>
        <p:spPr>
          <a:xfrm>
            <a:off x="3173428" y="6203075"/>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80" name="Retângulo 79"/>
          <p:cNvSpPr/>
          <p:nvPr userDrawn="1"/>
        </p:nvSpPr>
        <p:spPr>
          <a:xfrm>
            <a:off x="775251" y="6525683"/>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
        <p:nvSpPr>
          <p:cNvPr id="81" name="Retângulo 80"/>
          <p:cNvSpPr/>
          <p:nvPr userDrawn="1"/>
        </p:nvSpPr>
        <p:spPr>
          <a:xfrm>
            <a:off x="3173428" y="6525683"/>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85" name="Conector reto 84"/>
          <p:cNvCxnSpPr/>
          <p:nvPr userDrawn="1"/>
        </p:nvCxnSpPr>
        <p:spPr>
          <a:xfrm>
            <a:off x="6938459"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Conector reto 85"/>
          <p:cNvCxnSpPr/>
          <p:nvPr userDrawn="1"/>
        </p:nvCxnSpPr>
        <p:spPr>
          <a:xfrm>
            <a:off x="8099435"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7" name="Conector reto 86"/>
          <p:cNvCxnSpPr/>
          <p:nvPr userDrawn="1"/>
        </p:nvCxnSpPr>
        <p:spPr>
          <a:xfrm>
            <a:off x="9260403"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Conector reto 88"/>
          <p:cNvCxnSpPr/>
          <p:nvPr userDrawn="1"/>
        </p:nvCxnSpPr>
        <p:spPr>
          <a:xfrm>
            <a:off x="762003" y="3233529"/>
            <a:ext cx="8496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0" name="CaixaDeTexto 89"/>
          <p:cNvSpPr txBox="1"/>
          <p:nvPr userDrawn="1"/>
        </p:nvSpPr>
        <p:spPr>
          <a:xfrm>
            <a:off x="762001" y="2981737"/>
            <a:ext cx="8496000" cy="215444"/>
          </a:xfrm>
          <a:prstGeom prst="rect">
            <a:avLst/>
          </a:prstGeom>
          <a:noFill/>
        </p:spPr>
        <p:txBody>
          <a:bodyPr wrap="square" lIns="0" tIns="0" rIns="0" bIns="0" rtlCol="0">
            <a:spAutoFit/>
          </a:bodyPr>
          <a:lstStyle/>
          <a:p>
            <a:r>
              <a:rPr lang="pt-BR" sz="1400" b="1" dirty="0">
                <a:solidFill>
                  <a:schemeClr val="accent1"/>
                </a:solidFill>
              </a:rPr>
              <a:t>Tempo:</a:t>
            </a:r>
            <a:endParaRPr lang="pt-BR" sz="1400" b="1" dirty="0">
              <a:solidFill>
                <a:schemeClr val="accent1"/>
              </a:solidFill>
            </a:endParaRPr>
          </a:p>
        </p:txBody>
      </p:sp>
      <p:cxnSp>
        <p:nvCxnSpPr>
          <p:cNvPr id="91" name="Conector reto 90"/>
          <p:cNvCxnSpPr/>
          <p:nvPr userDrawn="1"/>
        </p:nvCxnSpPr>
        <p:spPr>
          <a:xfrm>
            <a:off x="762001"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CaixaDeTexto 91"/>
          <p:cNvSpPr txBox="1"/>
          <p:nvPr userDrawn="1"/>
        </p:nvSpPr>
        <p:spPr>
          <a:xfrm>
            <a:off x="762001" y="1448153"/>
            <a:ext cx="3240000" cy="215444"/>
          </a:xfrm>
          <a:prstGeom prst="rect">
            <a:avLst/>
          </a:prstGeom>
          <a:noFill/>
        </p:spPr>
        <p:txBody>
          <a:bodyPr wrap="square" lIns="0" tIns="0" rIns="0" bIns="0" rtlCol="0">
            <a:spAutoFit/>
          </a:bodyPr>
          <a:lstStyle/>
          <a:p>
            <a:r>
              <a:rPr lang="pt-BR" sz="1400" b="1" dirty="0">
                <a:solidFill>
                  <a:schemeClr val="accent1"/>
                </a:solidFill>
              </a:rPr>
              <a:t>Escopo:</a:t>
            </a:r>
            <a:endParaRPr lang="pt-BR" sz="1400" b="1" dirty="0">
              <a:solidFill>
                <a:schemeClr val="accent1"/>
              </a:solidFill>
            </a:endParaRPr>
          </a:p>
        </p:txBody>
      </p:sp>
      <p:sp>
        <p:nvSpPr>
          <p:cNvPr id="93" name="Retângulo 92"/>
          <p:cNvSpPr/>
          <p:nvPr userDrawn="1"/>
        </p:nvSpPr>
        <p:spPr>
          <a:xfrm>
            <a:off x="775251" y="1736445"/>
            <a:ext cx="3240000" cy="1184183"/>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94" name="Conector reto 93"/>
          <p:cNvCxnSpPr/>
          <p:nvPr userDrawn="1"/>
        </p:nvCxnSpPr>
        <p:spPr>
          <a:xfrm>
            <a:off x="9320976" y="3233529"/>
            <a:ext cx="252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5" name="CaixaDeTexto 94"/>
          <p:cNvSpPr txBox="1"/>
          <p:nvPr userDrawn="1"/>
        </p:nvSpPr>
        <p:spPr>
          <a:xfrm>
            <a:off x="9320976" y="2981737"/>
            <a:ext cx="2520000" cy="215444"/>
          </a:xfrm>
          <a:prstGeom prst="rect">
            <a:avLst/>
          </a:prstGeom>
          <a:noFill/>
        </p:spPr>
        <p:txBody>
          <a:bodyPr wrap="square" lIns="0" tIns="0" rIns="0" bIns="0" rtlCol="0">
            <a:spAutoFit/>
          </a:bodyPr>
          <a:lstStyle/>
          <a:p>
            <a:r>
              <a:rPr lang="pt-BR" sz="1400" b="1" dirty="0">
                <a:solidFill>
                  <a:schemeClr val="accent1"/>
                </a:solidFill>
              </a:rPr>
              <a:t>Ganho Estimado:</a:t>
            </a:r>
            <a:endParaRPr lang="pt-BR" sz="1400" b="1" dirty="0">
              <a:solidFill>
                <a:schemeClr val="accent1"/>
              </a:solidFill>
            </a:endParaRPr>
          </a:p>
        </p:txBody>
      </p:sp>
      <p:sp>
        <p:nvSpPr>
          <p:cNvPr id="96" name="Retângulo 95"/>
          <p:cNvSpPr/>
          <p:nvPr userDrawn="1"/>
        </p:nvSpPr>
        <p:spPr>
          <a:xfrm>
            <a:off x="9334227" y="3273339"/>
            <a:ext cx="2520000" cy="3525804"/>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97" name="Conector reto 96"/>
          <p:cNvCxnSpPr/>
          <p:nvPr userDrawn="1"/>
        </p:nvCxnSpPr>
        <p:spPr>
          <a:xfrm>
            <a:off x="4049348"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8" name="CaixaDeTexto 97"/>
          <p:cNvSpPr txBox="1"/>
          <p:nvPr userDrawn="1"/>
        </p:nvSpPr>
        <p:spPr>
          <a:xfrm>
            <a:off x="4049348" y="1448153"/>
            <a:ext cx="3240000" cy="215444"/>
          </a:xfrm>
          <a:prstGeom prst="rect">
            <a:avLst/>
          </a:prstGeom>
          <a:noFill/>
        </p:spPr>
        <p:txBody>
          <a:bodyPr wrap="square" lIns="0" tIns="0" rIns="0" bIns="0" rtlCol="0">
            <a:spAutoFit/>
          </a:bodyPr>
          <a:lstStyle/>
          <a:p>
            <a:r>
              <a:rPr lang="pt-BR" sz="1400" b="1" dirty="0">
                <a:solidFill>
                  <a:schemeClr val="accent1"/>
                </a:solidFill>
              </a:rPr>
              <a:t>Riscos:</a:t>
            </a:r>
            <a:endParaRPr lang="pt-BR" sz="1400" b="1" dirty="0">
              <a:solidFill>
                <a:schemeClr val="accent1"/>
              </a:solidFill>
            </a:endParaRPr>
          </a:p>
        </p:txBody>
      </p:sp>
      <p:sp>
        <p:nvSpPr>
          <p:cNvPr id="99" name="Retângulo 98"/>
          <p:cNvSpPr/>
          <p:nvPr userDrawn="1"/>
        </p:nvSpPr>
        <p:spPr>
          <a:xfrm>
            <a:off x="4062599" y="1736445"/>
            <a:ext cx="3240000" cy="1184183"/>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100" name="Conector reto 99"/>
          <p:cNvCxnSpPr/>
          <p:nvPr userDrawn="1"/>
        </p:nvCxnSpPr>
        <p:spPr>
          <a:xfrm>
            <a:off x="7349143"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1" name="CaixaDeTexto 100"/>
          <p:cNvSpPr txBox="1"/>
          <p:nvPr userDrawn="1"/>
        </p:nvSpPr>
        <p:spPr>
          <a:xfrm>
            <a:off x="7349143" y="1448153"/>
            <a:ext cx="3240000" cy="215444"/>
          </a:xfrm>
          <a:prstGeom prst="rect">
            <a:avLst/>
          </a:prstGeom>
          <a:noFill/>
        </p:spPr>
        <p:txBody>
          <a:bodyPr wrap="square" lIns="0" tIns="0" rIns="0" bIns="0" rtlCol="0">
            <a:spAutoFit/>
          </a:bodyPr>
          <a:lstStyle/>
          <a:p>
            <a:r>
              <a:rPr lang="pt-BR" sz="1400" b="1" dirty="0">
                <a:solidFill>
                  <a:schemeClr val="accent1"/>
                </a:solidFill>
              </a:rPr>
              <a:t>Investimento:</a:t>
            </a:r>
            <a:endParaRPr lang="pt-BR" sz="1400" b="1" dirty="0">
              <a:solidFill>
                <a:schemeClr val="accent1"/>
              </a:solidFill>
            </a:endParaRPr>
          </a:p>
        </p:txBody>
      </p:sp>
      <p:sp>
        <p:nvSpPr>
          <p:cNvPr id="102" name="Retângulo 101"/>
          <p:cNvSpPr/>
          <p:nvPr userDrawn="1"/>
        </p:nvSpPr>
        <p:spPr>
          <a:xfrm>
            <a:off x="7362393" y="1736445"/>
            <a:ext cx="3240000" cy="1184183"/>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103" name="Conector reto 102"/>
          <p:cNvCxnSpPr/>
          <p:nvPr userDrawn="1"/>
        </p:nvCxnSpPr>
        <p:spPr>
          <a:xfrm>
            <a:off x="10635399" y="1699945"/>
            <a:ext cx="1224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4" name="CaixaDeTexto 103"/>
          <p:cNvSpPr txBox="1"/>
          <p:nvPr userDrawn="1"/>
        </p:nvSpPr>
        <p:spPr>
          <a:xfrm>
            <a:off x="10635399" y="1448154"/>
            <a:ext cx="1224000" cy="215444"/>
          </a:xfrm>
          <a:prstGeom prst="rect">
            <a:avLst/>
          </a:prstGeom>
          <a:noFill/>
        </p:spPr>
        <p:txBody>
          <a:bodyPr wrap="square" lIns="0" tIns="0" rIns="0" bIns="0" rtlCol="0">
            <a:spAutoFit/>
          </a:bodyPr>
          <a:lstStyle/>
          <a:p>
            <a:r>
              <a:rPr lang="pt-BR" sz="1400" b="1" dirty="0">
                <a:solidFill>
                  <a:schemeClr val="accent1"/>
                </a:solidFill>
              </a:rPr>
              <a:t>Dificuldade</a:t>
            </a:r>
            <a:endParaRPr lang="pt-BR" sz="1400" b="1" dirty="0">
              <a:solidFill>
                <a:schemeClr val="accent1"/>
              </a:solidFill>
            </a:endParaRPr>
          </a:p>
        </p:txBody>
      </p:sp>
      <p:sp>
        <p:nvSpPr>
          <p:cNvPr id="105" name="Retângulo 104"/>
          <p:cNvSpPr/>
          <p:nvPr userDrawn="1"/>
        </p:nvSpPr>
        <p:spPr>
          <a:xfrm>
            <a:off x="10635399" y="1736443"/>
            <a:ext cx="1224000" cy="396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110" name="Conector reto 109"/>
          <p:cNvCxnSpPr/>
          <p:nvPr userDrawn="1"/>
        </p:nvCxnSpPr>
        <p:spPr>
          <a:xfrm>
            <a:off x="10635399" y="2486407"/>
            <a:ext cx="1224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1" name="CaixaDeTexto 110"/>
          <p:cNvSpPr txBox="1"/>
          <p:nvPr userDrawn="1"/>
        </p:nvSpPr>
        <p:spPr>
          <a:xfrm>
            <a:off x="10635399" y="2234615"/>
            <a:ext cx="1224000" cy="215444"/>
          </a:xfrm>
          <a:prstGeom prst="rect">
            <a:avLst/>
          </a:prstGeom>
          <a:noFill/>
        </p:spPr>
        <p:txBody>
          <a:bodyPr wrap="square" lIns="0" tIns="0" rIns="0" bIns="0" rtlCol="0">
            <a:spAutoFit/>
          </a:bodyPr>
          <a:lstStyle/>
          <a:p>
            <a:r>
              <a:rPr lang="pt-BR" sz="1400" b="1" dirty="0">
                <a:solidFill>
                  <a:schemeClr val="accent1"/>
                </a:solidFill>
              </a:rPr>
              <a:t>Complexidade</a:t>
            </a:r>
            <a:endParaRPr lang="pt-BR" sz="1400" b="1" dirty="0">
              <a:solidFill>
                <a:schemeClr val="accent1"/>
              </a:solidFill>
            </a:endParaRPr>
          </a:p>
        </p:txBody>
      </p:sp>
      <p:sp>
        <p:nvSpPr>
          <p:cNvPr id="112" name="Retângulo 111"/>
          <p:cNvSpPr/>
          <p:nvPr userDrawn="1"/>
        </p:nvSpPr>
        <p:spPr>
          <a:xfrm>
            <a:off x="10635399" y="2524627"/>
            <a:ext cx="1224000" cy="396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Somente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7"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cxnSp>
        <p:nvCxnSpPr>
          <p:cNvPr id="91" name="Conector reto 90"/>
          <p:cNvCxnSpPr/>
          <p:nvPr userDrawn="1"/>
        </p:nvCxnSpPr>
        <p:spPr>
          <a:xfrm>
            <a:off x="762001" y="2230033"/>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CaixaDeTexto 91"/>
          <p:cNvSpPr txBox="1"/>
          <p:nvPr userDrawn="1"/>
        </p:nvSpPr>
        <p:spPr>
          <a:xfrm>
            <a:off x="762001" y="1978241"/>
            <a:ext cx="5040000" cy="215444"/>
          </a:xfrm>
          <a:prstGeom prst="rect">
            <a:avLst/>
          </a:prstGeom>
          <a:noFill/>
        </p:spPr>
        <p:txBody>
          <a:bodyPr wrap="square" lIns="0" tIns="0" rIns="0" bIns="0" rtlCol="0">
            <a:spAutoFit/>
          </a:bodyPr>
          <a:lstStyle/>
          <a:p>
            <a:r>
              <a:rPr lang="pt-BR" sz="1400" b="1" dirty="0">
                <a:solidFill>
                  <a:schemeClr val="accent1"/>
                </a:solidFill>
              </a:rPr>
              <a:t>Atividades Mês Anterior:</a:t>
            </a:r>
            <a:endParaRPr lang="pt-BR" sz="1400" b="1" dirty="0">
              <a:solidFill>
                <a:schemeClr val="accent1"/>
              </a:solidFill>
            </a:endParaRPr>
          </a:p>
        </p:txBody>
      </p:sp>
      <p:sp>
        <p:nvSpPr>
          <p:cNvPr id="93" name="Retângulo 92"/>
          <p:cNvSpPr/>
          <p:nvPr userDrawn="1"/>
        </p:nvSpPr>
        <p:spPr>
          <a:xfrm>
            <a:off x="775251" y="2266532"/>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97" name="Conector reto 96"/>
          <p:cNvCxnSpPr/>
          <p:nvPr userDrawn="1"/>
        </p:nvCxnSpPr>
        <p:spPr>
          <a:xfrm>
            <a:off x="5984165" y="2230033"/>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8" name="CaixaDeTexto 97"/>
          <p:cNvSpPr txBox="1"/>
          <p:nvPr userDrawn="1"/>
        </p:nvSpPr>
        <p:spPr>
          <a:xfrm>
            <a:off x="5984165" y="1978241"/>
            <a:ext cx="5040000" cy="215444"/>
          </a:xfrm>
          <a:prstGeom prst="rect">
            <a:avLst/>
          </a:prstGeom>
          <a:noFill/>
        </p:spPr>
        <p:txBody>
          <a:bodyPr wrap="square" lIns="0" tIns="0" rIns="0" bIns="0" rtlCol="0">
            <a:spAutoFit/>
          </a:bodyPr>
          <a:lstStyle/>
          <a:p>
            <a:r>
              <a:rPr lang="pt-BR" sz="1400" b="1" dirty="0">
                <a:solidFill>
                  <a:schemeClr val="accent1"/>
                </a:solidFill>
              </a:rPr>
              <a:t>Atividades Mês Atual:</a:t>
            </a:r>
            <a:endParaRPr lang="pt-BR" sz="1400" b="1" dirty="0">
              <a:solidFill>
                <a:schemeClr val="accent1"/>
              </a:solidFill>
            </a:endParaRPr>
          </a:p>
        </p:txBody>
      </p:sp>
      <p:sp>
        <p:nvSpPr>
          <p:cNvPr id="99" name="Retângulo 98"/>
          <p:cNvSpPr/>
          <p:nvPr userDrawn="1"/>
        </p:nvSpPr>
        <p:spPr>
          <a:xfrm>
            <a:off x="5997415" y="2266532"/>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64" name="Conector reto 63"/>
          <p:cNvCxnSpPr/>
          <p:nvPr userDrawn="1"/>
        </p:nvCxnSpPr>
        <p:spPr>
          <a:xfrm>
            <a:off x="762001" y="4638741"/>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7" name="CaixaDeTexto 66"/>
          <p:cNvSpPr txBox="1"/>
          <p:nvPr userDrawn="1"/>
        </p:nvSpPr>
        <p:spPr>
          <a:xfrm>
            <a:off x="762001" y="4386949"/>
            <a:ext cx="5040000" cy="215444"/>
          </a:xfrm>
          <a:prstGeom prst="rect">
            <a:avLst/>
          </a:prstGeom>
          <a:noFill/>
        </p:spPr>
        <p:txBody>
          <a:bodyPr wrap="square" lIns="0" tIns="0" rIns="0" bIns="0" rtlCol="0">
            <a:spAutoFit/>
          </a:bodyPr>
          <a:lstStyle/>
          <a:p>
            <a:r>
              <a:rPr lang="pt-BR" sz="1400" b="1" dirty="0">
                <a:solidFill>
                  <a:schemeClr val="accent1"/>
                </a:solidFill>
              </a:rPr>
              <a:t>Riscos &amp; Questões:</a:t>
            </a:r>
            <a:endParaRPr lang="pt-BR" sz="1400" b="1" dirty="0">
              <a:solidFill>
                <a:schemeClr val="accent1"/>
              </a:solidFill>
            </a:endParaRPr>
          </a:p>
        </p:txBody>
      </p:sp>
      <p:sp>
        <p:nvSpPr>
          <p:cNvPr id="70" name="Retângulo 69"/>
          <p:cNvSpPr/>
          <p:nvPr userDrawn="1"/>
        </p:nvSpPr>
        <p:spPr>
          <a:xfrm>
            <a:off x="775251" y="4675240"/>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cxnSp>
        <p:nvCxnSpPr>
          <p:cNvPr id="73" name="Conector reto 72"/>
          <p:cNvCxnSpPr/>
          <p:nvPr userDrawn="1"/>
        </p:nvCxnSpPr>
        <p:spPr>
          <a:xfrm>
            <a:off x="5984165" y="4638741"/>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6" name="CaixaDeTexto 75"/>
          <p:cNvSpPr txBox="1"/>
          <p:nvPr userDrawn="1"/>
        </p:nvSpPr>
        <p:spPr>
          <a:xfrm>
            <a:off x="5984165" y="4386949"/>
            <a:ext cx="5040000" cy="215444"/>
          </a:xfrm>
          <a:prstGeom prst="rect">
            <a:avLst/>
          </a:prstGeom>
          <a:noFill/>
        </p:spPr>
        <p:txBody>
          <a:bodyPr wrap="square" lIns="0" tIns="0" rIns="0" bIns="0" rtlCol="0">
            <a:spAutoFit/>
          </a:bodyPr>
          <a:lstStyle/>
          <a:p>
            <a:r>
              <a:rPr lang="pt-BR" sz="1400" b="1" dirty="0">
                <a:solidFill>
                  <a:schemeClr val="accent1"/>
                </a:solidFill>
              </a:rPr>
              <a:t>Decisões:</a:t>
            </a:r>
            <a:endParaRPr lang="pt-BR" sz="1400" b="1" dirty="0">
              <a:solidFill>
                <a:schemeClr val="accent1"/>
              </a:solidFill>
            </a:endParaRPr>
          </a:p>
        </p:txBody>
      </p:sp>
      <p:sp>
        <p:nvSpPr>
          <p:cNvPr id="79" name="Retângulo 78"/>
          <p:cNvSpPr/>
          <p:nvPr userDrawn="1"/>
        </p:nvSpPr>
        <p:spPr>
          <a:xfrm>
            <a:off x="5997415" y="4675240"/>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schemeClr val="tx1"/>
              </a:solidFill>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554AE4-B0B4-4156-8D5F-4A01E0ED872C}" type="datetime1">
              <a:rPr lang="pt-BR" smtClean="0"/>
            </a:fld>
            <a:endParaRPr lang="en-GB"/>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0" y="642014"/>
            <a:ext cx="8375651" cy="276999"/>
          </a:xfrm>
        </p:spPr>
        <p:txBody>
          <a:bodyPr rIns="0">
            <a:noAutofit/>
          </a:bodyPr>
          <a:lstStyle>
            <a:lvl1pPr>
              <a:defRPr sz="1800"/>
            </a:lvl1pPr>
          </a:lstStyle>
          <a:p>
            <a:pPr lvl="0"/>
            <a:r>
              <a:rPr lang="en-GB"/>
              <a:t>Click to edit Master subtitle style if required</a:t>
            </a:r>
            <a:endParaRPr lang="en-US" dirty="0"/>
          </a:p>
        </p:txBody>
      </p:sp>
      <p:sp>
        <p:nvSpPr>
          <p:cNvPr id="9" name="Slide Number Placeholder 5"/>
          <p:cNvSpPr txBox="1"/>
          <p:nvPr userDrawn="1"/>
        </p:nvSpPr>
        <p:spPr>
          <a:xfrm>
            <a:off x="11192899" y="6548003"/>
            <a:ext cx="762000" cy="153888"/>
          </a:xfrm>
          <a:prstGeom prst="rect">
            <a:avLst/>
          </a:prstGeom>
        </p:spPr>
        <p:txBody>
          <a:bodyPr vert="horz"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1" i="0" u="none" strike="noStrike" kern="1200" cap="none" spc="0" normalizeH="0" baseline="0" noProof="0" smtClean="0">
                <a:ln>
                  <a:noFill/>
                </a:ln>
                <a:solidFill>
                  <a:schemeClr val="tx2">
                    <a:lumMod val="75000"/>
                  </a:schemeClr>
                </a:solidFill>
                <a:effectLst/>
                <a:uLnTx/>
                <a:uFillTx/>
                <a:latin typeface="+mn-lt"/>
                <a:ea typeface="+mn-ea"/>
                <a:cs typeface="+mn-cs"/>
              </a:rPr>
            </a:fld>
            <a:endParaRPr kumimoji="0" lang="en-GB" sz="1000" b="1" i="0" u="none" strike="noStrike" kern="1200" cap="none" spc="0" normalizeH="0" baseline="0" noProof="0" dirty="0">
              <a:ln>
                <a:noFill/>
              </a:ln>
              <a:solidFill>
                <a:schemeClr val="tx2">
                  <a:lumMod val="75000"/>
                </a:schemeClr>
              </a:solidFill>
              <a:effectLst/>
              <a:uLnTx/>
              <a:uFillTx/>
              <a:latin typeface="+mn-lt"/>
              <a:ea typeface="+mn-ea"/>
              <a:cs typeface="+mn-cs"/>
            </a:endParaRPr>
          </a:p>
        </p:txBody>
      </p:sp>
      <p:pic>
        <p:nvPicPr>
          <p:cNvPr id="10" name="Picture 33" descr="C:\Users\mlz\Desktop\P&amp;D ANEEL Horizontal.png"/>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3505" y="6478004"/>
            <a:ext cx="790643" cy="3066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ilb\Desktop\certi.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04968" y="6498534"/>
            <a:ext cx="818232" cy="276999"/>
          </a:xfrm>
          <a:prstGeom prst="rect">
            <a:avLst/>
          </a:prstGeom>
          <a:noFill/>
          <a:ln>
            <a:noFill/>
          </a:ln>
          <a:effectLst>
            <a:outerShdw blurRad="50800" algn="ctr" rotWithShape="0">
              <a:schemeClr val="bg1">
                <a:lumMod val="50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Slide de título">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00611" name="Slide do think-cell" r:id="rId3" imgW="12700" imgH="12700" progId="TCLayout.ActiveDocument.1">
                  <p:embed/>
                </p:oleObj>
              </mc:Choice>
              <mc:Fallback>
                <p:oleObj name="Slide do think-cell" r:id="rId3" imgW="12700" imgH="12700" progId="TCLayout.ActiveDocument.1">
                  <p:embed/>
                  <p:pic>
                    <p:nvPicPr>
                      <p:cNvPr id="0" name="Object 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47"/>
          <p:cNvSpPr>
            <a:spLocks noChangeArrowheads="1"/>
          </p:cNvSpPr>
          <p:nvPr userDrawn="1"/>
        </p:nvSpPr>
        <p:spPr bwMode="auto">
          <a:xfrm>
            <a:off x="42870" y="1056929"/>
            <a:ext cx="5766655" cy="216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fontAlgn="auto">
              <a:lnSpc>
                <a:spcPct val="100000"/>
              </a:lnSpc>
              <a:spcBef>
                <a:spcPts val="0"/>
              </a:spcBef>
              <a:spcAft>
                <a:spcPts val="0"/>
              </a:spcAft>
              <a:buClrTx/>
              <a:buSzTx/>
              <a:buFontTx/>
              <a:buNone/>
            </a:pPr>
            <a:r>
              <a:rPr kumimoji="0" lang="pt-BR" sz="1200" b="1" i="0" u="none" strike="noStrike" kern="0" cap="none" spc="0" normalizeH="0" baseline="0" dirty="0" err="1">
                <a:ln>
                  <a:noFill/>
                </a:ln>
                <a:solidFill>
                  <a:prstClr val="black"/>
                </a:solidFill>
                <a:effectLst/>
                <a:uLnTx/>
                <a:uFillTx/>
                <a:latin typeface="Century Gothic" panose="020B0502020202020204" pitchFamily="34" charset="0"/>
                <a:cs typeface="Arial" panose="020B0604020202020204" pitchFamily="34" charset="0"/>
              </a:rPr>
              <a:t>Risk</a:t>
            </a:r>
            <a:r>
              <a:rPr kumimoji="0" lang="pt-BR" sz="1200" b="1" i="0" u="none" strike="noStrike" kern="0" cap="none" spc="0" normalizeH="0" baseline="0" dirty="0">
                <a:ln>
                  <a:noFill/>
                </a:ln>
                <a:solidFill>
                  <a:prstClr val="black"/>
                </a:solidFill>
                <a:effectLst/>
                <a:uLnTx/>
                <a:uFillTx/>
                <a:latin typeface="Century Gothic" panose="020B0502020202020204" pitchFamily="34" charset="0"/>
                <a:cs typeface="Arial" panose="020B0604020202020204" pitchFamily="34" charset="0"/>
              </a:rPr>
              <a:t> </a:t>
            </a:r>
            <a:r>
              <a:rPr kumimoji="0" lang="pt-BR" sz="1200" b="1" i="0" u="none" strike="noStrike" kern="0" cap="none" spc="0" normalizeH="0" baseline="0" dirty="0" err="1">
                <a:ln>
                  <a:noFill/>
                </a:ln>
                <a:solidFill>
                  <a:prstClr val="black"/>
                </a:solidFill>
                <a:effectLst/>
                <a:uLnTx/>
                <a:uFillTx/>
                <a:latin typeface="Century Gothic" panose="020B0502020202020204" pitchFamily="34" charset="0"/>
                <a:cs typeface="Arial" panose="020B0604020202020204" pitchFamily="34" charset="0"/>
              </a:rPr>
              <a:t>Analysis</a:t>
            </a:r>
            <a:r>
              <a:rPr kumimoji="0" lang="pt-BR" sz="1200" b="1" i="0" u="none" strike="noStrike" kern="0" cap="none" spc="0" normalizeH="0" baseline="0" dirty="0">
                <a:ln>
                  <a:noFill/>
                </a:ln>
                <a:solidFill>
                  <a:prstClr val="black"/>
                </a:solidFill>
                <a:effectLst/>
                <a:uLnTx/>
                <a:uFillTx/>
                <a:latin typeface="Century Gothic" panose="020B0502020202020204" pitchFamily="34" charset="0"/>
                <a:cs typeface="Arial" panose="020B0604020202020204" pitchFamily="34" charset="0"/>
              </a:rPr>
              <a:t> </a:t>
            </a:r>
            <a:endParaRPr kumimoji="0" lang="pt-BR" sz="1200" b="1" i="0" u="none" strike="noStrike" kern="0" cap="none" spc="0" normalizeH="0" baseline="0" dirty="0">
              <a:ln>
                <a:noFill/>
              </a:ln>
              <a:solidFill>
                <a:prstClr val="black"/>
              </a:solidFill>
              <a:effectLst/>
              <a:uLnTx/>
              <a:uFillTx/>
              <a:latin typeface="Century Gothic" panose="020B0502020202020204" pitchFamily="34" charset="0"/>
              <a:cs typeface="Arial" panose="020B0604020202020204" pitchFamily="34" charset="0"/>
            </a:endParaRPr>
          </a:p>
        </p:txBody>
      </p:sp>
      <p:sp>
        <p:nvSpPr>
          <p:cNvPr id="85" name="Rectangle 47"/>
          <p:cNvSpPr>
            <a:spLocks noChangeArrowheads="1"/>
          </p:cNvSpPr>
          <p:nvPr userDrawn="1"/>
        </p:nvSpPr>
        <p:spPr bwMode="auto">
          <a:xfrm>
            <a:off x="42871" y="1319898"/>
            <a:ext cx="2865600" cy="1423399"/>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pt-BR" sz="1000" kern="0" dirty="0">
              <a:solidFill>
                <a:schemeClr val="tx1"/>
              </a:solidFill>
              <a:latin typeface="Century Gothic" panose="020B0502020202020204" pitchFamily="34" charset="0"/>
              <a:ea typeface="Verdana" panose="020B0604030504040204" pitchFamily="34" charset="0"/>
              <a:cs typeface="Verdana" panose="020B0604030504040204" pitchFamily="34" charset="0"/>
            </a:endParaRPr>
          </a:p>
        </p:txBody>
      </p:sp>
      <p:sp>
        <p:nvSpPr>
          <p:cNvPr id="86" name="Rectangle 47"/>
          <p:cNvSpPr>
            <a:spLocks noChangeArrowheads="1"/>
          </p:cNvSpPr>
          <p:nvPr userDrawn="1"/>
        </p:nvSpPr>
        <p:spPr bwMode="auto">
          <a:xfrm>
            <a:off x="2943924" y="1319898"/>
            <a:ext cx="2865600" cy="1423399"/>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pt-BR" sz="1000" kern="0" dirty="0">
              <a:solidFill>
                <a:schemeClr val="tx1"/>
              </a:solidFill>
              <a:latin typeface="Century Gothic" panose="020B0502020202020204" pitchFamily="34" charset="0"/>
              <a:ea typeface="Verdana" panose="020B0604030504040204" pitchFamily="34" charset="0"/>
              <a:cs typeface="Verdana" panose="020B0604030504040204" pitchFamily="34" charset="0"/>
            </a:endParaRPr>
          </a:p>
        </p:txBody>
      </p:sp>
      <p:sp>
        <p:nvSpPr>
          <p:cNvPr id="102" name="Rectangle 47"/>
          <p:cNvSpPr>
            <a:spLocks noChangeArrowheads="1"/>
          </p:cNvSpPr>
          <p:nvPr userDrawn="1"/>
        </p:nvSpPr>
        <p:spPr bwMode="auto">
          <a:xfrm>
            <a:off x="5856179" y="758507"/>
            <a:ext cx="6252908" cy="512747"/>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1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103" name="Rectangle 47"/>
          <p:cNvSpPr>
            <a:spLocks noChangeArrowheads="1"/>
          </p:cNvSpPr>
          <p:nvPr userDrawn="1"/>
        </p:nvSpPr>
        <p:spPr bwMode="auto">
          <a:xfrm>
            <a:off x="42871" y="2790261"/>
            <a:ext cx="5777952" cy="38055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104" name="Rectangle 78"/>
          <p:cNvSpPr>
            <a:spLocks noChangeArrowheads="1"/>
          </p:cNvSpPr>
          <p:nvPr userDrawn="1"/>
        </p:nvSpPr>
        <p:spPr bwMode="auto">
          <a:xfrm>
            <a:off x="42871" y="2790262"/>
            <a:ext cx="795752" cy="37411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2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Scope</a:t>
            </a:r>
            <a:endPar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115" name="TextBox 16"/>
          <p:cNvSpPr txBox="1"/>
          <p:nvPr userDrawn="1"/>
        </p:nvSpPr>
        <p:spPr>
          <a:xfrm>
            <a:off x="10745656" y="799583"/>
            <a:ext cx="134748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8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&gt;= 0,95                  &lt; 0,95</a:t>
            </a:r>
            <a:endParaRPr kumimoji="0" lang="pt-BR" sz="8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p:txBody>
      </p:sp>
      <p:sp>
        <p:nvSpPr>
          <p:cNvPr id="116" name="Oval 18"/>
          <p:cNvSpPr/>
          <p:nvPr userDrawn="1"/>
        </p:nvSpPr>
        <p:spPr>
          <a:xfrm>
            <a:off x="11481088" y="813224"/>
            <a:ext cx="180000" cy="180000"/>
          </a:xfrm>
          <a:prstGeom prst="ellipse">
            <a:avLst/>
          </a:prstGeom>
          <a:solidFill>
            <a:srgbClr val="CE562C"/>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pt-BR"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17" name="Oval 18"/>
          <p:cNvSpPr/>
          <p:nvPr userDrawn="1"/>
        </p:nvSpPr>
        <p:spPr>
          <a:xfrm>
            <a:off x="10628112" y="813224"/>
            <a:ext cx="180000" cy="180000"/>
          </a:xfrm>
          <a:prstGeom prst="ellipse">
            <a:avLst/>
          </a:prstGeom>
          <a:solidFill>
            <a:srgbClr val="557630">
              <a:lumMod val="60000"/>
              <a:lumOff val="4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pt-BR"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18" name="CaixaDeTexto 117"/>
          <p:cNvSpPr txBox="1"/>
          <p:nvPr userDrawn="1"/>
        </p:nvSpPr>
        <p:spPr>
          <a:xfrm>
            <a:off x="5875110" y="1056929"/>
            <a:ext cx="297549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8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SPI = Schedule Performance Index (% </a:t>
            </a:r>
            <a:r>
              <a:rPr kumimoji="0" lang="pt-BR" sz="800" b="0" i="0" u="none" strike="noStrike" kern="1200" cap="none" spc="0" normalizeH="0" baseline="0" noProof="0" dirty="0" err="1">
                <a:ln>
                  <a:noFill/>
                </a:ln>
                <a:solidFill>
                  <a:schemeClr val="tx1"/>
                </a:solidFill>
                <a:effectLst/>
                <a:uLnTx/>
                <a:uFillTx/>
                <a:latin typeface="Century Gothic" panose="020B0502020202020204" pitchFamily="34" charset="0"/>
                <a:ea typeface="+mn-ea"/>
                <a:cs typeface="+mn-cs"/>
              </a:rPr>
              <a:t>Done</a:t>
            </a:r>
            <a:r>
              <a:rPr kumimoji="0" lang="pt-BR" sz="8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 % </a:t>
            </a:r>
            <a:r>
              <a:rPr kumimoji="0" lang="pt-BR" sz="800" b="0" i="0" u="none" strike="noStrike" kern="1200" cap="none" spc="0" normalizeH="0" baseline="0" noProof="0" dirty="0" err="1">
                <a:ln>
                  <a:noFill/>
                </a:ln>
                <a:solidFill>
                  <a:schemeClr val="tx1"/>
                </a:solidFill>
                <a:effectLst/>
                <a:uLnTx/>
                <a:uFillTx/>
                <a:latin typeface="Century Gothic" panose="020B0502020202020204" pitchFamily="34" charset="0"/>
                <a:ea typeface="+mn-ea"/>
                <a:cs typeface="+mn-cs"/>
              </a:rPr>
              <a:t>Planned</a:t>
            </a:r>
            <a:r>
              <a:rPr kumimoji="0" lang="pt-BR" sz="8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a:t>
            </a:r>
            <a:endParaRPr kumimoji="0" lang="pt-BR" sz="8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p:txBody>
      </p:sp>
      <p:sp>
        <p:nvSpPr>
          <p:cNvPr id="119" name="CaixaDeTexto 118"/>
          <p:cNvSpPr txBox="1"/>
          <p:nvPr userDrawn="1"/>
        </p:nvSpPr>
        <p:spPr>
          <a:xfrm>
            <a:off x="9123605" y="1056929"/>
            <a:ext cx="276550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8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CPI = </a:t>
            </a:r>
            <a:r>
              <a:rPr kumimoji="0" lang="pt-BR" sz="800" b="0" i="0" u="none" strike="noStrike" kern="1200" cap="none" spc="0" normalizeH="0" baseline="0" noProof="0" dirty="0" err="1">
                <a:ln>
                  <a:noFill/>
                </a:ln>
                <a:solidFill>
                  <a:schemeClr val="tx1"/>
                </a:solidFill>
                <a:effectLst/>
                <a:uLnTx/>
                <a:uFillTx/>
                <a:latin typeface="Century Gothic" panose="020B0502020202020204" pitchFamily="34" charset="0"/>
                <a:ea typeface="+mn-ea"/>
                <a:cs typeface="+mn-cs"/>
              </a:rPr>
              <a:t>Cost</a:t>
            </a:r>
            <a:r>
              <a:rPr kumimoji="0" lang="pt-BR" sz="8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 Performance Index (% </a:t>
            </a:r>
            <a:r>
              <a:rPr kumimoji="0" lang="pt-BR" sz="800" b="0" i="0" u="none" strike="noStrike" kern="1200" cap="none" spc="0" normalizeH="0" baseline="0" noProof="0" dirty="0" err="1">
                <a:ln>
                  <a:noFill/>
                </a:ln>
                <a:solidFill>
                  <a:schemeClr val="tx1"/>
                </a:solidFill>
                <a:effectLst/>
                <a:uLnTx/>
                <a:uFillTx/>
                <a:latin typeface="Century Gothic" panose="020B0502020202020204" pitchFamily="34" charset="0"/>
                <a:ea typeface="+mn-ea"/>
                <a:cs typeface="+mn-cs"/>
              </a:rPr>
              <a:t>Done</a:t>
            </a:r>
            <a:r>
              <a:rPr kumimoji="0" lang="pt-BR" sz="8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 % </a:t>
            </a:r>
            <a:r>
              <a:rPr kumimoji="0" lang="pt-BR" sz="800" b="0" i="0" u="none" strike="noStrike" kern="1200" cap="none" spc="0" normalizeH="0" baseline="0" noProof="0" dirty="0" err="1">
                <a:ln>
                  <a:noFill/>
                </a:ln>
                <a:solidFill>
                  <a:schemeClr val="tx1"/>
                </a:solidFill>
                <a:effectLst/>
                <a:uLnTx/>
                <a:uFillTx/>
                <a:latin typeface="Century Gothic" panose="020B0502020202020204" pitchFamily="34" charset="0"/>
                <a:ea typeface="+mn-ea"/>
                <a:cs typeface="+mn-cs"/>
              </a:rPr>
              <a:t>Planned</a:t>
            </a:r>
            <a:r>
              <a:rPr kumimoji="0" lang="pt-BR" sz="8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a:t>
            </a:r>
            <a:endParaRPr kumimoji="0" lang="pt-BR" sz="8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p:txBody>
      </p:sp>
      <p:sp>
        <p:nvSpPr>
          <p:cNvPr id="120" name="Rectangle 47"/>
          <p:cNvSpPr>
            <a:spLocks noChangeArrowheads="1"/>
          </p:cNvSpPr>
          <p:nvPr userDrawn="1"/>
        </p:nvSpPr>
        <p:spPr bwMode="auto">
          <a:xfrm>
            <a:off x="2943487" y="3468441"/>
            <a:ext cx="2880432" cy="1601739"/>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121" name="Rectangle 78"/>
          <p:cNvSpPr>
            <a:spLocks noChangeArrowheads="1"/>
          </p:cNvSpPr>
          <p:nvPr userDrawn="1"/>
        </p:nvSpPr>
        <p:spPr bwMode="auto">
          <a:xfrm>
            <a:off x="2943487" y="3217781"/>
            <a:ext cx="2880432"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2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Physical</a:t>
            </a:r>
            <a:r>
              <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a:t>
            </a:r>
            <a:r>
              <a:rPr kumimoji="0" lang="pt-BR" sz="12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Progress</a:t>
            </a:r>
            <a:r>
              <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a:t>
            </a:r>
            <a:endPar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126" name="Rectangle 78"/>
          <p:cNvSpPr>
            <a:spLocks noChangeArrowheads="1"/>
          </p:cNvSpPr>
          <p:nvPr userDrawn="1"/>
        </p:nvSpPr>
        <p:spPr bwMode="auto">
          <a:xfrm>
            <a:off x="5856179" y="2394186"/>
            <a:ext cx="6252908" cy="26855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Macro </a:t>
            </a:r>
            <a:r>
              <a:rPr kumimoji="0" lang="pt-BR" sz="12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Timeline</a:t>
            </a:r>
            <a:endPar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128" name="Rectangle 47"/>
          <p:cNvSpPr>
            <a:spLocks noChangeArrowheads="1"/>
          </p:cNvSpPr>
          <p:nvPr userDrawn="1"/>
        </p:nvSpPr>
        <p:spPr bwMode="auto">
          <a:xfrm>
            <a:off x="42871" y="5356355"/>
            <a:ext cx="2864599" cy="107785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129" name="Rectangle 78"/>
          <p:cNvSpPr>
            <a:spLocks noChangeArrowheads="1"/>
          </p:cNvSpPr>
          <p:nvPr userDrawn="1"/>
        </p:nvSpPr>
        <p:spPr bwMode="auto">
          <a:xfrm>
            <a:off x="42871" y="5104628"/>
            <a:ext cx="2864599"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2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Accomplishments</a:t>
            </a:r>
            <a:r>
              <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of the Week </a:t>
            </a:r>
            <a:endPar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130" name="Rectangle 47"/>
          <p:cNvSpPr>
            <a:spLocks noChangeArrowheads="1"/>
          </p:cNvSpPr>
          <p:nvPr userDrawn="1"/>
        </p:nvSpPr>
        <p:spPr bwMode="auto">
          <a:xfrm>
            <a:off x="8944995" y="5356355"/>
            <a:ext cx="3157200" cy="107785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131" name="Rectangle 78"/>
          <p:cNvSpPr>
            <a:spLocks noChangeArrowheads="1"/>
          </p:cNvSpPr>
          <p:nvPr userDrawn="1"/>
        </p:nvSpPr>
        <p:spPr bwMode="auto">
          <a:xfrm>
            <a:off x="8944995" y="5104628"/>
            <a:ext cx="3157200"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2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Risks</a:t>
            </a:r>
            <a:r>
              <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a:t>
            </a:r>
            <a:r>
              <a:rPr kumimoji="0" lang="pt-BR" sz="12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Issues</a:t>
            </a:r>
            <a:endPar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132" name="Rectangle 47"/>
          <p:cNvSpPr>
            <a:spLocks noChangeArrowheads="1"/>
          </p:cNvSpPr>
          <p:nvPr userDrawn="1"/>
        </p:nvSpPr>
        <p:spPr bwMode="auto">
          <a:xfrm>
            <a:off x="5856179" y="5356355"/>
            <a:ext cx="3052800" cy="107785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133" name="Rectangle 78"/>
          <p:cNvSpPr>
            <a:spLocks noChangeArrowheads="1"/>
          </p:cNvSpPr>
          <p:nvPr userDrawn="1"/>
        </p:nvSpPr>
        <p:spPr bwMode="auto">
          <a:xfrm>
            <a:off x="5856179" y="5104628"/>
            <a:ext cx="3052800"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Next </a:t>
            </a:r>
            <a:r>
              <a:rPr kumimoji="0" lang="pt-BR" sz="12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Steps</a:t>
            </a:r>
            <a:r>
              <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a:t>
            </a:r>
            <a:endPar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134" name="Rectangle 47"/>
          <p:cNvSpPr>
            <a:spLocks noChangeArrowheads="1"/>
          </p:cNvSpPr>
          <p:nvPr userDrawn="1"/>
        </p:nvSpPr>
        <p:spPr bwMode="auto">
          <a:xfrm>
            <a:off x="42871" y="3468442"/>
            <a:ext cx="2864599" cy="1604621"/>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135" name="Rectangle 78"/>
          <p:cNvSpPr>
            <a:spLocks noChangeArrowheads="1"/>
          </p:cNvSpPr>
          <p:nvPr userDrawn="1"/>
        </p:nvSpPr>
        <p:spPr bwMode="auto">
          <a:xfrm>
            <a:off x="42871" y="3216441"/>
            <a:ext cx="2864599"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Financial </a:t>
            </a:r>
            <a:r>
              <a:rPr kumimoji="0" lang="pt-BR" sz="12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Progress</a:t>
            </a:r>
            <a:r>
              <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(R$MM)</a:t>
            </a:r>
            <a:endPar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148" name="Rectangle 47"/>
          <p:cNvSpPr>
            <a:spLocks noChangeArrowheads="1"/>
          </p:cNvSpPr>
          <p:nvPr userDrawn="1"/>
        </p:nvSpPr>
        <p:spPr bwMode="auto">
          <a:xfrm>
            <a:off x="2943487" y="5356082"/>
            <a:ext cx="2877336" cy="1077855"/>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149" name="Rectangle 78"/>
          <p:cNvSpPr>
            <a:spLocks noChangeArrowheads="1"/>
          </p:cNvSpPr>
          <p:nvPr userDrawn="1"/>
        </p:nvSpPr>
        <p:spPr bwMode="auto">
          <a:xfrm>
            <a:off x="2943487" y="5104355"/>
            <a:ext cx="2877336"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Pendencies</a:t>
            </a:r>
            <a:endParaRPr kumimoji="0" lang="pt-BR" sz="12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150" name="Rectangle 78"/>
          <p:cNvSpPr>
            <a:spLocks noChangeArrowheads="1"/>
          </p:cNvSpPr>
          <p:nvPr userDrawn="1"/>
        </p:nvSpPr>
        <p:spPr bwMode="auto">
          <a:xfrm>
            <a:off x="5856179" y="763729"/>
            <a:ext cx="4559508" cy="246537"/>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Legend</a:t>
            </a: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SPI/CPI</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55" name="Slide Number Placeholder 5"/>
          <p:cNvSpPr txBox="1"/>
          <p:nvPr userDrawn="1"/>
        </p:nvSpPr>
        <p:spPr>
          <a:xfrm>
            <a:off x="11192899" y="6548003"/>
            <a:ext cx="762000" cy="153888"/>
          </a:xfrm>
          <a:prstGeom prst="rect">
            <a:avLst/>
          </a:prstGeom>
        </p:spPr>
        <p:txBody>
          <a:bodyPr vert="horz"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1" i="0" u="none" strike="noStrike" kern="1200" cap="none" spc="0" normalizeH="0" baseline="0" noProof="0" smtClean="0">
                <a:ln>
                  <a:noFill/>
                </a:ln>
                <a:solidFill>
                  <a:schemeClr val="tx2">
                    <a:lumMod val="75000"/>
                  </a:schemeClr>
                </a:solidFill>
                <a:effectLst/>
                <a:uLnTx/>
                <a:uFillTx/>
                <a:latin typeface="+mn-lt"/>
                <a:ea typeface="+mn-ea"/>
                <a:cs typeface="+mn-cs"/>
              </a:rPr>
            </a:fld>
            <a:endParaRPr kumimoji="0" lang="en-GB" sz="1000" b="1" i="0" u="none" strike="noStrike" kern="1200" cap="none" spc="0" normalizeH="0" baseline="0" noProof="0" dirty="0">
              <a:ln>
                <a:noFill/>
              </a:ln>
              <a:solidFill>
                <a:schemeClr val="tx2">
                  <a:lumMod val="75000"/>
                </a:schemeClr>
              </a:solidFill>
              <a:effectLst/>
              <a:uLnTx/>
              <a:uFillTx/>
              <a:latin typeface="+mn-lt"/>
              <a:ea typeface="+mn-ea"/>
              <a:cs typeface="+mn-cs"/>
            </a:endParaRPr>
          </a:p>
        </p:txBody>
      </p:sp>
      <p:sp>
        <p:nvSpPr>
          <p:cNvPr id="56" name="Title 1"/>
          <p:cNvSpPr>
            <a:spLocks noGrp="1"/>
          </p:cNvSpPr>
          <p:nvPr>
            <p:ph type="title"/>
          </p:nvPr>
        </p:nvSpPr>
        <p:spPr>
          <a:xfrm>
            <a:off x="762000" y="199055"/>
            <a:ext cx="8375651" cy="394980"/>
          </a:xfrm>
        </p:spPr>
        <p:txBody>
          <a:bodyPr/>
          <a:lstStyle/>
          <a:p>
            <a:r>
              <a:rPr lang="en-US" dirty="0"/>
              <a:t>Click to edit Master title style</a:t>
            </a:r>
            <a:endParaRPr lang="en-US" dirty="0"/>
          </a:p>
        </p:txBody>
      </p:sp>
      <p:sp>
        <p:nvSpPr>
          <p:cNvPr id="57" name="Text Placeholder 7"/>
          <p:cNvSpPr>
            <a:spLocks noGrp="1"/>
          </p:cNvSpPr>
          <p:nvPr>
            <p:ph type="body" sz="quarter" idx="14" hasCustomPrompt="1"/>
          </p:nvPr>
        </p:nvSpPr>
        <p:spPr>
          <a:xfrm>
            <a:off x="762000" y="642014"/>
            <a:ext cx="8375651" cy="276999"/>
          </a:xfrm>
        </p:spPr>
        <p:txBody>
          <a:bodyPr rIns="0">
            <a:noAutofit/>
          </a:bodyPr>
          <a:lstStyle>
            <a:lvl1pPr>
              <a:defRPr sz="1800"/>
            </a:lvl1pPr>
          </a:lstStyle>
          <a:p>
            <a:pPr lvl="0"/>
            <a:r>
              <a:rPr lang="en-GB"/>
              <a:t>Click to edit Master subtitle style if required</a:t>
            </a:r>
            <a:endParaRPr lang="en-US" dirty="0"/>
          </a:p>
        </p:txBody>
      </p:sp>
      <p:sp>
        <p:nvSpPr>
          <p:cNvPr id="58" name="Date Placeholder 3"/>
          <p:cNvSpPr>
            <a:spLocks noGrp="1"/>
          </p:cNvSpPr>
          <p:nvPr>
            <p:ph type="dt" sz="half" idx="10"/>
          </p:nvPr>
        </p:nvSpPr>
        <p:spPr>
          <a:xfrm>
            <a:off x="772211" y="6499536"/>
            <a:ext cx="1510613" cy="153888"/>
          </a:xfrm>
        </p:spPr>
        <p:txBody>
          <a:bodyPr/>
          <a:lstStyle>
            <a:lvl1pPr>
              <a:lnSpc>
                <a:spcPct val="90000"/>
              </a:lnSpc>
              <a:defRPr/>
            </a:lvl1pPr>
          </a:lstStyle>
          <a:p>
            <a:fld id="{AAD403E6-FF96-BE4B-84CA-676501F01629}" type="datetime1">
              <a:rPr lang="en-GB" smtClean="0"/>
            </a:fld>
            <a:endParaRPr lang="en-GB"/>
          </a:p>
        </p:txBody>
      </p:sp>
      <p:sp>
        <p:nvSpPr>
          <p:cNvPr id="59" name="Footer Placeholder 4"/>
          <p:cNvSpPr>
            <a:spLocks noGrp="1"/>
          </p:cNvSpPr>
          <p:nvPr>
            <p:ph type="ftr" sz="quarter" idx="11"/>
          </p:nvPr>
        </p:nvSpPr>
        <p:spPr>
          <a:xfrm>
            <a:off x="2282826" y="6499536"/>
            <a:ext cx="8381999" cy="153888"/>
          </a:xfrm>
        </p:spPr>
        <p:txBody>
          <a:bodyPr/>
          <a:lstStyle>
            <a:lvl1pPr>
              <a:lnSpc>
                <a:spcPct val="90000"/>
              </a:lnSpc>
              <a:defRPr/>
            </a:lvl1pPr>
          </a:lstStyle>
          <a:p>
            <a:r>
              <a:rPr lang="en-GB" dirty="0"/>
              <a:t>Presentation footer 10PT grey. Please add the relevant country to the footer.</a:t>
            </a:r>
            <a:endParaRPr lang="en-GB" dirty="0"/>
          </a:p>
        </p:txBody>
      </p:sp>
      <p:sp>
        <p:nvSpPr>
          <p:cNvPr id="60" name="Slide Number Placeholder 5"/>
          <p:cNvSpPr>
            <a:spLocks noGrp="1"/>
          </p:cNvSpPr>
          <p:nvPr>
            <p:ph type="sldNum" sz="quarter" idx="12"/>
          </p:nvPr>
        </p:nvSpPr>
        <p:spPr>
          <a:xfrm>
            <a:off x="10664825" y="6499536"/>
            <a:ext cx="762000" cy="153888"/>
          </a:xfrm>
        </p:spPr>
        <p:txBody>
          <a:bodyPr/>
          <a:lstStyle>
            <a:lvl1pPr>
              <a:lnSpc>
                <a:spcPct val="90000"/>
              </a:lnSpc>
              <a:defRPr/>
            </a:lvl1pPr>
          </a:lstStyle>
          <a:p>
            <a:fld id="{1ED2235E-0982-3B42-A838-A74550CD4449}" type="slidenum">
              <a:rPr lang="en-GB" smtClean="0"/>
            </a:fld>
            <a:endParaRPr lang="en-GB" dirty="0"/>
          </a:p>
        </p:txBody>
      </p:sp>
      <p:sp>
        <p:nvSpPr>
          <p:cNvPr id="62" name="Rectangle 47"/>
          <p:cNvSpPr>
            <a:spLocks noChangeArrowheads="1"/>
          </p:cNvSpPr>
          <p:nvPr userDrawn="1"/>
        </p:nvSpPr>
        <p:spPr bwMode="auto">
          <a:xfrm>
            <a:off x="5856179" y="2662744"/>
            <a:ext cx="6252909" cy="2407437"/>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63" name="Rectangle 47"/>
          <p:cNvSpPr>
            <a:spLocks noChangeArrowheads="1"/>
          </p:cNvSpPr>
          <p:nvPr userDrawn="1"/>
        </p:nvSpPr>
        <p:spPr bwMode="auto">
          <a:xfrm>
            <a:off x="5857004" y="2098184"/>
            <a:ext cx="1823203" cy="252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1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64" name="Rectangle 47"/>
          <p:cNvSpPr>
            <a:spLocks noChangeArrowheads="1"/>
          </p:cNvSpPr>
          <p:nvPr userDrawn="1"/>
        </p:nvSpPr>
        <p:spPr bwMode="auto">
          <a:xfrm>
            <a:off x="5856180" y="1565335"/>
            <a:ext cx="1823203" cy="244708"/>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1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65" name="Rectangle 78"/>
          <p:cNvSpPr>
            <a:spLocks noChangeArrowheads="1"/>
          </p:cNvSpPr>
          <p:nvPr userDrawn="1"/>
        </p:nvSpPr>
        <p:spPr bwMode="auto">
          <a:xfrm>
            <a:off x="5856180" y="1304590"/>
            <a:ext cx="1823203" cy="251999"/>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l"/>
            <a:r>
              <a:rPr lang="pt-BR" sz="1100" b="1" kern="0" dirty="0">
                <a:solidFill>
                  <a:schemeClr val="tx1"/>
                </a:solidFill>
                <a:latin typeface="Century Gothic" panose="020B0502020202020204" pitchFamily="34" charset="0"/>
                <a:cs typeface="Arial" panose="020B0604020202020204" pitchFamily="34" charset="0"/>
              </a:rPr>
              <a:t>Block </a:t>
            </a:r>
            <a:r>
              <a:rPr lang="pt-BR" sz="1100" b="1" kern="0" dirty="0" err="1">
                <a:solidFill>
                  <a:schemeClr val="tx1"/>
                </a:solidFill>
                <a:latin typeface="Century Gothic" panose="020B0502020202020204" pitchFamily="34" charset="0"/>
                <a:cs typeface="Arial" panose="020B0604020202020204" pitchFamily="34" charset="0"/>
              </a:rPr>
              <a:t>Leader</a:t>
            </a:r>
            <a:endParaRPr lang="pt-BR" sz="1100" b="1" kern="0" dirty="0">
              <a:solidFill>
                <a:schemeClr val="tx1"/>
              </a:solidFill>
              <a:latin typeface="Century Gothic" panose="020B0502020202020204" pitchFamily="34" charset="0"/>
              <a:cs typeface="Arial" panose="020B0604020202020204" pitchFamily="34" charset="0"/>
            </a:endParaRPr>
          </a:p>
        </p:txBody>
      </p:sp>
      <p:sp>
        <p:nvSpPr>
          <p:cNvPr id="66" name="Rectangle 78"/>
          <p:cNvSpPr>
            <a:spLocks noChangeArrowheads="1"/>
          </p:cNvSpPr>
          <p:nvPr userDrawn="1"/>
        </p:nvSpPr>
        <p:spPr bwMode="auto">
          <a:xfrm>
            <a:off x="5856180" y="1846184"/>
            <a:ext cx="1823203"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Last</a:t>
            </a: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Update </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67" name="Rectangle 47"/>
          <p:cNvSpPr>
            <a:spLocks noChangeArrowheads="1"/>
          </p:cNvSpPr>
          <p:nvPr userDrawn="1"/>
        </p:nvSpPr>
        <p:spPr bwMode="auto">
          <a:xfrm>
            <a:off x="7724078" y="1565335"/>
            <a:ext cx="892343" cy="244708"/>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1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68" name="Rectangle 78"/>
          <p:cNvSpPr>
            <a:spLocks noChangeArrowheads="1"/>
          </p:cNvSpPr>
          <p:nvPr userDrawn="1"/>
        </p:nvSpPr>
        <p:spPr bwMode="auto">
          <a:xfrm>
            <a:off x="7724078" y="1304589"/>
            <a:ext cx="892343"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Start Date</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69" name="Rectangle 47"/>
          <p:cNvSpPr>
            <a:spLocks noChangeArrowheads="1"/>
          </p:cNvSpPr>
          <p:nvPr userDrawn="1"/>
        </p:nvSpPr>
        <p:spPr bwMode="auto">
          <a:xfrm>
            <a:off x="7724078" y="2103267"/>
            <a:ext cx="892343" cy="252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70" name="Rectangle 78"/>
          <p:cNvSpPr>
            <a:spLocks noChangeArrowheads="1"/>
          </p:cNvSpPr>
          <p:nvPr userDrawn="1"/>
        </p:nvSpPr>
        <p:spPr bwMode="auto">
          <a:xfrm>
            <a:off x="7724078" y="1846184"/>
            <a:ext cx="892343"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End</a:t>
            </a: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Date </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71" name="Rectangle 47"/>
          <p:cNvSpPr>
            <a:spLocks noChangeArrowheads="1"/>
          </p:cNvSpPr>
          <p:nvPr userDrawn="1"/>
        </p:nvSpPr>
        <p:spPr bwMode="auto">
          <a:xfrm>
            <a:off x="8654324" y="1558043"/>
            <a:ext cx="1060752" cy="252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1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72" name="Rectangle 78"/>
          <p:cNvSpPr>
            <a:spLocks noChangeArrowheads="1"/>
          </p:cNvSpPr>
          <p:nvPr userDrawn="1"/>
        </p:nvSpPr>
        <p:spPr bwMode="auto">
          <a:xfrm>
            <a:off x="8654324" y="1306159"/>
            <a:ext cx="1060752"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SPI</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73" name="Rectangle 47"/>
          <p:cNvSpPr>
            <a:spLocks noChangeArrowheads="1"/>
          </p:cNvSpPr>
          <p:nvPr userDrawn="1"/>
        </p:nvSpPr>
        <p:spPr bwMode="auto">
          <a:xfrm>
            <a:off x="8654324" y="2103267"/>
            <a:ext cx="468000" cy="252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74" name="Rectangle 78"/>
          <p:cNvSpPr>
            <a:spLocks noChangeArrowheads="1"/>
          </p:cNvSpPr>
          <p:nvPr userDrawn="1"/>
        </p:nvSpPr>
        <p:spPr bwMode="auto">
          <a:xfrm>
            <a:off x="8654325" y="1846184"/>
            <a:ext cx="468001"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a:t>
            </a:r>
            <a:r>
              <a:rPr kumimoji="0" lang="pt-BR" sz="11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Plan</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75" name="Rectangle 47"/>
          <p:cNvSpPr>
            <a:spLocks noChangeArrowheads="1"/>
          </p:cNvSpPr>
          <p:nvPr userDrawn="1"/>
        </p:nvSpPr>
        <p:spPr bwMode="auto">
          <a:xfrm>
            <a:off x="9150606" y="2103267"/>
            <a:ext cx="564471" cy="252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76" name="Rectangle 78"/>
          <p:cNvSpPr>
            <a:spLocks noChangeArrowheads="1"/>
          </p:cNvSpPr>
          <p:nvPr userDrawn="1"/>
        </p:nvSpPr>
        <p:spPr bwMode="auto">
          <a:xfrm>
            <a:off x="9150606" y="1846184"/>
            <a:ext cx="564471"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a:t>
            </a:r>
            <a:r>
              <a:rPr kumimoji="0" lang="pt-BR" sz="11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Done</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77" name="Rectangle 78"/>
          <p:cNvSpPr>
            <a:spLocks noChangeArrowheads="1"/>
          </p:cNvSpPr>
          <p:nvPr userDrawn="1"/>
        </p:nvSpPr>
        <p:spPr bwMode="auto">
          <a:xfrm>
            <a:off x="11509371" y="1304589"/>
            <a:ext cx="599716"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CPI</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78" name="Rectangle 47"/>
          <p:cNvSpPr>
            <a:spLocks noChangeArrowheads="1"/>
          </p:cNvSpPr>
          <p:nvPr userDrawn="1"/>
        </p:nvSpPr>
        <p:spPr bwMode="auto">
          <a:xfrm>
            <a:off x="11509371" y="2103267"/>
            <a:ext cx="595571" cy="252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79" name="Rectangle 78"/>
          <p:cNvSpPr>
            <a:spLocks noChangeArrowheads="1"/>
          </p:cNvSpPr>
          <p:nvPr userDrawn="1"/>
        </p:nvSpPr>
        <p:spPr bwMode="auto">
          <a:xfrm>
            <a:off x="11509371" y="1846184"/>
            <a:ext cx="595571"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a:t>
            </a:r>
            <a:r>
              <a:rPr kumimoji="0" lang="pt-BR" sz="11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Done</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80" name="Rectangle 78"/>
          <p:cNvSpPr>
            <a:spLocks noChangeArrowheads="1"/>
          </p:cNvSpPr>
          <p:nvPr userDrawn="1"/>
        </p:nvSpPr>
        <p:spPr bwMode="auto">
          <a:xfrm>
            <a:off x="10696196" y="1304589"/>
            <a:ext cx="784893"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Forecast R$</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81" name="Rectangle 47"/>
          <p:cNvSpPr>
            <a:spLocks noChangeArrowheads="1"/>
          </p:cNvSpPr>
          <p:nvPr userDrawn="1"/>
        </p:nvSpPr>
        <p:spPr bwMode="auto">
          <a:xfrm>
            <a:off x="9751734" y="2103267"/>
            <a:ext cx="907805" cy="252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82" name="Rectangle 78"/>
          <p:cNvSpPr>
            <a:spLocks noChangeArrowheads="1"/>
          </p:cNvSpPr>
          <p:nvPr userDrawn="1"/>
        </p:nvSpPr>
        <p:spPr bwMode="auto">
          <a:xfrm>
            <a:off x="9751734" y="1846184"/>
            <a:ext cx="907805"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Done</a:t>
            </a: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R$</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83" name="Rectangle 78"/>
          <p:cNvSpPr>
            <a:spLocks noChangeArrowheads="1"/>
          </p:cNvSpPr>
          <p:nvPr userDrawn="1"/>
        </p:nvSpPr>
        <p:spPr bwMode="auto">
          <a:xfrm>
            <a:off x="9751734" y="1304589"/>
            <a:ext cx="907805"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Budget R$</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
        <p:nvSpPr>
          <p:cNvPr id="84" name="Rectangle 47"/>
          <p:cNvSpPr>
            <a:spLocks noChangeArrowheads="1"/>
          </p:cNvSpPr>
          <p:nvPr userDrawn="1"/>
        </p:nvSpPr>
        <p:spPr bwMode="auto">
          <a:xfrm>
            <a:off x="11509371" y="1565335"/>
            <a:ext cx="599716" cy="244708"/>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1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87" name="Rectangle 47"/>
          <p:cNvSpPr>
            <a:spLocks noChangeArrowheads="1"/>
          </p:cNvSpPr>
          <p:nvPr userDrawn="1"/>
        </p:nvSpPr>
        <p:spPr bwMode="auto">
          <a:xfrm>
            <a:off x="9751734" y="1565335"/>
            <a:ext cx="907805" cy="244708"/>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1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88" name="Rectangle 47"/>
          <p:cNvSpPr>
            <a:spLocks noChangeArrowheads="1"/>
          </p:cNvSpPr>
          <p:nvPr userDrawn="1"/>
        </p:nvSpPr>
        <p:spPr bwMode="auto">
          <a:xfrm>
            <a:off x="10696196" y="1565335"/>
            <a:ext cx="784893" cy="244708"/>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1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89" name="Rectangle 47"/>
          <p:cNvSpPr>
            <a:spLocks noChangeArrowheads="1"/>
          </p:cNvSpPr>
          <p:nvPr userDrawn="1"/>
        </p:nvSpPr>
        <p:spPr bwMode="auto">
          <a:xfrm>
            <a:off x="10696196" y="2103267"/>
            <a:ext cx="784893" cy="252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pt-BR" sz="1000" b="0" i="0" u="none" strike="noStrike" kern="0" cap="none" spc="0" normalizeH="0" baseline="0" noProof="0" dirty="0">
              <a:ln>
                <a:noFill/>
              </a:ln>
              <a:solidFill>
                <a:prstClr val="black"/>
              </a:solidFill>
              <a:effectLst/>
              <a:uLnTx/>
              <a:uFillTx/>
              <a:latin typeface="Century Gothic" panose="020B0502020202020204" pitchFamily="34" charset="0"/>
              <a:ea typeface="Verdana" panose="020B0604030504040204" pitchFamily="34" charset="0"/>
              <a:cs typeface="Verdana" panose="020B0604030504040204" pitchFamily="34" charset="0"/>
            </a:endParaRPr>
          </a:p>
        </p:txBody>
      </p:sp>
      <p:sp>
        <p:nvSpPr>
          <p:cNvPr id="90" name="Rectangle 78"/>
          <p:cNvSpPr>
            <a:spLocks noChangeArrowheads="1"/>
          </p:cNvSpPr>
          <p:nvPr userDrawn="1"/>
        </p:nvSpPr>
        <p:spPr bwMode="auto">
          <a:xfrm>
            <a:off x="10696196" y="1846184"/>
            <a:ext cx="784893" cy="252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rPr>
              <a:t>% </a:t>
            </a:r>
            <a:r>
              <a:rPr kumimoji="0" lang="pt-BR" sz="1100" b="1" i="0" u="none" strike="noStrike" kern="0" cap="none" spc="0" normalizeH="0" baseline="0" noProof="0" dirty="0" err="1">
                <a:ln>
                  <a:noFill/>
                </a:ln>
                <a:solidFill>
                  <a:prstClr val="black"/>
                </a:solidFill>
                <a:effectLst/>
                <a:uLnTx/>
                <a:uFillTx/>
                <a:latin typeface="Century Gothic" panose="020B0502020202020204" pitchFamily="34" charset="0"/>
                <a:ea typeface="+mn-ea"/>
                <a:cs typeface="Arial" panose="020B0604020202020204" pitchFamily="34" charset="0"/>
              </a:rPr>
              <a:t>Plan</a:t>
            </a:r>
            <a:endParaRPr kumimoji="0" lang="pt-BR" sz="1100" b="1" i="0" u="none" strike="noStrike" kern="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8"/>
            <a:ext cx="7616824" cy="1368425"/>
          </a:xfrm>
        </p:spPr>
        <p:txBody>
          <a:bodyPr anchor="t">
            <a:noAutofit/>
          </a:bodyPr>
          <a:lstStyle>
            <a:lvl1pPr algn="l">
              <a:defRPr sz="4800">
                <a:solidFill>
                  <a:schemeClr val="tx1"/>
                </a:solidFill>
              </a:defRPr>
            </a:lvl1pPr>
          </a:lstStyle>
          <a:p>
            <a:r>
              <a:rPr lang="pt-BR"/>
              <a:t>Clique para editar o título mestre</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 single column text">
    <p:spTree>
      <p:nvGrpSpPr>
        <p:cNvPr id="1" name=""/>
        <p:cNvGrpSpPr/>
        <p:nvPr/>
      </p:nvGrpSpPr>
      <p:grpSpPr>
        <a:xfrm>
          <a:off x="0" y="0"/>
          <a:ext cx="0" cy="0"/>
          <a:chOff x="0" y="0"/>
          <a:chExt cx="0" cy="0"/>
        </a:xfrm>
      </p:grpSpPr>
      <p:sp>
        <p:nvSpPr>
          <p:cNvPr id="6" name="Sottotitolo 2"/>
          <p:cNvSpPr txBox="1"/>
          <p:nvPr userDrawn="1"/>
        </p:nvSpPr>
        <p:spPr>
          <a:xfrm>
            <a:off x="433919" y="1692280"/>
            <a:ext cx="11140016" cy="4283075"/>
          </a:xfrm>
          <a:prstGeom prst="rect">
            <a:avLst/>
          </a:prstGeom>
        </p:spPr>
        <p:txBody>
          <a:bodyPr lIns="93173" tIns="0" rIns="93173" bIns="46589"/>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466090" fontAlgn="auto">
              <a:spcAft>
                <a:spcPts val="0"/>
              </a:spcAft>
              <a:buSzPct val="100000"/>
              <a:buFont typeface="Arial" panose="020B0604020202020204"/>
              <a:buNone/>
              <a:defRPr/>
            </a:pPr>
            <a:endParaRPr lang="it-IT" sz="1835" b="1" dirty="0">
              <a:solidFill>
                <a:srgbClr val="53565A">
                  <a:tint val="75000"/>
                </a:srgbClr>
              </a:solidFill>
              <a:cs typeface="Arial" panose="020B0604020202020204"/>
            </a:endParaRPr>
          </a:p>
        </p:txBody>
      </p:sp>
      <p:sp>
        <p:nvSpPr>
          <p:cNvPr id="10" name="Title 1"/>
          <p:cNvSpPr>
            <a:spLocks noGrp="1"/>
          </p:cNvSpPr>
          <p:nvPr>
            <p:ph type="title" hasCustomPrompt="1"/>
          </p:nvPr>
        </p:nvSpPr>
        <p:spPr>
          <a:xfrm>
            <a:off x="762003" y="670125"/>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endParaRPr lang="en-GB" dirty="0"/>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endParaRPr lang="en-GB" dirty="0"/>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
        <p:nvSpPr>
          <p:cNvPr id="11"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dirty="0"/>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10"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dirty="0"/>
          </a:p>
        </p:txBody>
      </p:sp>
      <p:sp>
        <p:nvSpPr>
          <p:cNvPr id="12" name="Content Placeholder 3"/>
          <p:cNvSpPr>
            <a:spLocks noGrp="1"/>
          </p:cNvSpPr>
          <p:nvPr>
            <p:ph sz="half" idx="13" hasCustomPrompt="1"/>
          </p:nvPr>
        </p:nvSpPr>
        <p:spPr>
          <a:xfrm>
            <a:off x="7870825" y="2057401"/>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11"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accent1"/>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8"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dirty="0"/>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8"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dirty="0"/>
          </a:p>
        </p:txBody>
      </p:sp>
      <p:sp>
        <p:nvSpPr>
          <p:cNvPr id="5"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8"/>
            <a:ext cx="7616824" cy="1368425"/>
          </a:xfrm>
        </p:spPr>
        <p:txBody>
          <a:bodyPr anchor="t">
            <a:noAutofit/>
          </a:bodyPr>
          <a:lstStyle>
            <a:lvl1pPr algn="l">
              <a:defRPr sz="480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187" name="Slide do think-cell" r:id="rId3" imgW="12700" imgH="12700" progId="TCLayout.ActiveDocument.1">
                  <p:embed/>
                </p:oleObj>
              </mc:Choice>
              <mc:Fallback>
                <p:oleObj name="Slide do think-cell" r:id="rId3" imgW="12700" imgH="12700" progId="TCLayout.ActiveDocument.1">
                  <p:embed/>
                  <p:pic>
                    <p:nvPicPr>
                      <p:cNvPr id="0" name="Ogget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1"/>
          <p:cNvSpPr>
            <a:spLocks noGrp="1"/>
          </p:cNvSpPr>
          <p:nvPr>
            <p:ph type="dt" sz="half" idx="10"/>
          </p:nvPr>
        </p:nvSpPr>
        <p:spPr>
          <a:xfrm>
            <a:off x="772214" y="6264005"/>
            <a:ext cx="1510613" cy="153888"/>
          </a:xfrm>
        </p:spPr>
        <p:txBody>
          <a:bodyPr/>
          <a:lstStyle/>
          <a:p>
            <a:endParaRPr lang="en-GB">
              <a:solidFill>
                <a:srgbClr val="C6C6C6">
                  <a:lumMod val="75000"/>
                </a:srgbClr>
              </a:solidFill>
            </a:endParaRPr>
          </a:p>
        </p:txBody>
      </p:sp>
      <p:sp>
        <p:nvSpPr>
          <p:cNvPr id="8" name="Footer Placeholder 2"/>
          <p:cNvSpPr>
            <a:spLocks noGrp="1"/>
          </p:cNvSpPr>
          <p:nvPr>
            <p:ph type="ftr" sz="quarter" idx="12"/>
          </p:nvPr>
        </p:nvSpPr>
        <p:spPr>
          <a:xfrm>
            <a:off x="2282827" y="6264005"/>
            <a:ext cx="8381999" cy="153888"/>
          </a:xfrm>
        </p:spPr>
        <p:txBody>
          <a:bodyPr/>
          <a:lstStyle/>
          <a:p>
            <a:endParaRPr lang="en-GB" dirty="0">
              <a:solidFill>
                <a:srgbClr val="C6C6C6">
                  <a:lumMod val="75000"/>
                </a:srgbClr>
              </a:solidFill>
            </a:endParaRPr>
          </a:p>
        </p:txBody>
      </p:sp>
      <p:sp>
        <p:nvSpPr>
          <p:cNvPr id="9" name="Slide Number Placeholder 3"/>
          <p:cNvSpPr>
            <a:spLocks noGrp="1"/>
          </p:cNvSpPr>
          <p:nvPr>
            <p:ph type="sldNum" sz="quarter" idx="13"/>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3" name="Title 1"/>
          <p:cNvSpPr>
            <a:spLocks noGrp="1"/>
          </p:cNvSpPr>
          <p:nvPr>
            <p:ph type="title" hasCustomPrompt="1"/>
          </p:nvPr>
        </p:nvSpPr>
        <p:spPr>
          <a:xfrm>
            <a:off x="762001" y="670123"/>
            <a:ext cx="8375652" cy="394980"/>
          </a:xfrm>
        </p:spPr>
        <p:txBody>
          <a:bodyPr/>
          <a:lstStyle/>
          <a:p>
            <a:r>
              <a:rPr lang="it-IT" dirty="0"/>
              <a:t>Fare clic per modificare lo stile del titolo</a:t>
            </a:r>
            <a:endParaRPr lang="en-GB" dirty="0"/>
          </a:p>
        </p:txBody>
      </p:sp>
      <p:sp>
        <p:nvSpPr>
          <p:cNvPr id="14" name="Text Placeholder 7"/>
          <p:cNvSpPr>
            <a:spLocks noGrp="1"/>
          </p:cNvSpPr>
          <p:nvPr>
            <p:ph type="body" sz="quarter" idx="14" hasCustomPrompt="1"/>
          </p:nvPr>
        </p:nvSpPr>
        <p:spPr>
          <a:xfrm>
            <a:off x="762002" y="1085370"/>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F8EEDE2B-4951-7742-A2AB-6ED26DAF47B2}" type="datetime1">
              <a:rPr lang="en-GB" smtClean="0"/>
            </a:fld>
            <a:endParaRPr lang="en-GB" dirty="0"/>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
        <p:nvSpPr>
          <p:cNvPr id="11" name="CasellaDiTesto 10"/>
          <p:cNvSpPr txBox="1"/>
          <p:nvPr userDrawn="1"/>
        </p:nvSpPr>
        <p:spPr>
          <a:xfrm>
            <a:off x="10001653" y="116690"/>
            <a:ext cx="1524000" cy="246221"/>
          </a:xfrm>
          <a:prstGeom prst="rect">
            <a:avLst/>
          </a:prstGeom>
          <a:noFill/>
        </p:spPr>
        <p:txBody>
          <a:bodyPr wrap="square" lIns="0" tIns="0" rIns="0" bIns="0" rtlCol="0">
            <a:spAutoFit/>
          </a:bodyPr>
          <a:lstStyle/>
          <a:p>
            <a:pPr algn="ctr"/>
            <a:r>
              <a:rPr lang="it-IT" sz="1600" b="1" dirty="0">
                <a:solidFill>
                  <a:schemeClr val="tx1">
                    <a:lumMod val="65000"/>
                    <a:lumOff val="35000"/>
                  </a:schemeClr>
                </a:solidFill>
              </a:rPr>
              <a:t>PRELIMINARY</a:t>
            </a:r>
            <a:endParaRPr lang="it-IT" sz="1600" b="1" dirty="0">
              <a:solidFill>
                <a:schemeClr val="tx1">
                  <a:lumMod val="65000"/>
                  <a:lumOff val="35000"/>
                </a:schemeClr>
              </a:solidFill>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6FD7D4C6-EA1E-7748-8D26-B44A63FDFE33}"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4AFBF55B-9869-0E45-B986-8EB86A00C150}"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5"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977E1C19-7526-424E-BFA6-F826B78A7CB0}"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accent1"/>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7F53D-92EE-B146-A309-B3AE8F8662FA}"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err="1"/>
              <a:t>Quinto</a:t>
            </a:r>
            <a:r>
              <a:rPr lang="en-US" dirty="0"/>
              <a:t> </a:t>
            </a:r>
            <a:r>
              <a:rPr lang="en-US" dirty="0" err="1"/>
              <a:t>nível</a:t>
            </a:r>
            <a:endParaRPr lang="en-US" dirty="0"/>
          </a:p>
        </p:txBody>
      </p:sp>
      <p:sp>
        <p:nvSpPr>
          <p:cNvPr id="4" name="Date Placeholder 3"/>
          <p:cNvSpPr>
            <a:spLocks noGrp="1"/>
          </p:cNvSpPr>
          <p:nvPr>
            <p:ph type="dt" sz="half" idx="10"/>
          </p:nvPr>
        </p:nvSpPr>
        <p:spPr/>
        <p:txBody>
          <a:bodyPr/>
          <a:lstStyle>
            <a:lvl1pPr>
              <a:lnSpc>
                <a:spcPct val="90000"/>
              </a:lnSpc>
              <a:defRPr/>
            </a:lvl1pPr>
          </a:lstStyle>
          <a:p>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1" y="1085371"/>
            <a:ext cx="8375651" cy="276999"/>
          </a:xfrm>
        </p:spPr>
        <p:txBody>
          <a:bodyPr rIns="0">
            <a:noAutofit/>
          </a:bodyPr>
          <a:lstStyle>
            <a:lvl1pPr>
              <a:defRPr sz="1900"/>
            </a:lvl1pPr>
          </a:lstStyle>
          <a:p>
            <a:pPr lvl="0"/>
            <a:r>
              <a:rPr lang="en-US" dirty="0"/>
              <a:t>Click to edit Master subtitle style if required</a:t>
            </a:r>
            <a:endParaRPr lang="en-US" dirty="0"/>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obj">
  <p:cSld name="1_Titolo e contenu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a:lstStyle/>
          <a:p>
            <a:r>
              <a:rPr lang="it-IT"/>
              <a:t>Fare clic per modificare lo stile del titolo</a:t>
            </a:r>
            <a:endParaRPr lang="it-IT"/>
          </a:p>
        </p:txBody>
      </p:sp>
      <p:sp>
        <p:nvSpPr>
          <p:cNvPr id="3" name="Segnaposto contenuto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it-IT"/>
          </a:p>
        </p:txBody>
      </p:sp>
      <p:sp>
        <p:nvSpPr>
          <p:cNvPr id="4" name="Segnaposto data 3"/>
          <p:cNvSpPr>
            <a:spLocks noGrp="1"/>
          </p:cNvSpPr>
          <p:nvPr>
            <p:ph type="dt" sz="half" idx="10"/>
          </p:nvPr>
        </p:nvSpPr>
        <p:spPr/>
        <p:txBody>
          <a:bodyPr/>
          <a:lstStyle/>
          <a:p>
            <a:fld id="{D4D9F360-88FD-40E5-8520-56F52DE0107F}" type="datetimeFigureOut">
              <a:rPr lang="it-IT" smtClean="0"/>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1196EC58-9E31-4A2F-84F4-34453A9E9A97}" type="slidenum">
              <a:rPr lang="it-IT" smtClean="0"/>
            </a:fld>
            <a:endParaRPr lang="it-IT"/>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24163" name="Slide do think-cell" r:id="rId3" imgW="4445" imgH="4445" progId="TCLayout.ActiveDocument.1">
                  <p:embed/>
                </p:oleObj>
              </mc:Choice>
              <mc:Fallback>
                <p:oleObj name="Slide do think-cell" r:id="rId3" imgW="4445" imgH="4445" progId="TCLayout.ActiveDocument.1">
                  <p:embed/>
                  <p:pic>
                    <p:nvPicPr>
                      <p:cNvPr id="0" name="Object 2"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a:xfrm>
            <a:off x="762001" y="865907"/>
            <a:ext cx="8780033" cy="332399"/>
          </a:xfrm>
        </p:spPr>
        <p:txBody>
          <a:bodyPr anchor="b" anchorCtr="0">
            <a:noAutofit/>
          </a:bodyPr>
          <a:lstStyle/>
          <a:p>
            <a:r>
              <a:rPr lang="en-US"/>
              <a:t>Click to edit Master title style</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9" y="1909"/>
          <a:ext cx="2116" cy="1905"/>
        </p:xfrm>
        <a:graphic>
          <a:graphicData uri="http://schemas.openxmlformats.org/presentationml/2006/ole">
            <mc:AlternateContent xmlns:mc="http://schemas.openxmlformats.org/markup-compatibility/2006">
              <mc:Choice xmlns:v="urn:schemas-microsoft-com:vml" Requires="v">
                <p:oleObj spid="_x0000_s42211"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909"/>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1"/>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fld>
            <a:endParaRPr lang="en-US" dirty="0"/>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25187" name="Slide do think-cell" r:id="rId3" imgW="12700" imgH="12700" progId="TCLayout.ActiveDocument.1">
                  <p:embed/>
                </p:oleObj>
              </mc:Choice>
              <mc:Fallback>
                <p:oleObj name="Slide do think-cell" r:id="rId3" imgW="12700" imgH="12700" progId="TCLayout.ActiveDocument.1">
                  <p:embed/>
                  <p:pic>
                    <p:nvPicPr>
                      <p:cNvPr id="0" name="Ogget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1"/>
          <p:cNvSpPr>
            <a:spLocks noGrp="1"/>
          </p:cNvSpPr>
          <p:nvPr>
            <p:ph type="dt" sz="half" idx="10"/>
          </p:nvPr>
        </p:nvSpPr>
        <p:spPr>
          <a:xfrm>
            <a:off x="772215" y="6264005"/>
            <a:ext cx="1510613" cy="153888"/>
          </a:xfrm>
        </p:spPr>
        <p:txBody>
          <a:bodyPr/>
          <a:lstStyle/>
          <a:p>
            <a:endParaRPr lang="en-GB" dirty="0">
              <a:solidFill>
                <a:srgbClr val="C6C6C6">
                  <a:lumMod val="75000"/>
                </a:srgbClr>
              </a:solidFill>
            </a:endParaRPr>
          </a:p>
        </p:txBody>
      </p:sp>
      <p:sp>
        <p:nvSpPr>
          <p:cNvPr id="8" name="Footer Placeholder 2"/>
          <p:cNvSpPr>
            <a:spLocks noGrp="1"/>
          </p:cNvSpPr>
          <p:nvPr>
            <p:ph type="ftr" sz="quarter" idx="12"/>
          </p:nvPr>
        </p:nvSpPr>
        <p:spPr>
          <a:xfrm>
            <a:off x="2282829" y="6264005"/>
            <a:ext cx="8381999" cy="153888"/>
          </a:xfrm>
        </p:spPr>
        <p:txBody>
          <a:bodyPr/>
          <a:lstStyle/>
          <a:p>
            <a:endParaRPr lang="en-GB" dirty="0">
              <a:solidFill>
                <a:srgbClr val="C6C6C6">
                  <a:lumMod val="75000"/>
                </a:srgbClr>
              </a:solidFill>
            </a:endParaRPr>
          </a:p>
        </p:txBody>
      </p:sp>
      <p:sp>
        <p:nvSpPr>
          <p:cNvPr id="9" name="Slide Number Placeholder 3"/>
          <p:cNvSpPr>
            <a:spLocks noGrp="1"/>
          </p:cNvSpPr>
          <p:nvPr>
            <p:ph type="sldNum" sz="quarter" idx="13"/>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3" name="Title 1"/>
          <p:cNvSpPr>
            <a:spLocks noGrp="1"/>
          </p:cNvSpPr>
          <p:nvPr>
            <p:ph type="title" hasCustomPrompt="1"/>
          </p:nvPr>
        </p:nvSpPr>
        <p:spPr>
          <a:xfrm>
            <a:off x="762002" y="670123"/>
            <a:ext cx="8375652" cy="394980"/>
          </a:xfrm>
        </p:spPr>
        <p:txBody>
          <a:bodyPr/>
          <a:lstStyle/>
          <a:p>
            <a:r>
              <a:rPr lang="it-IT" dirty="0"/>
              <a:t>Fare clic per modificare lo stile del titolo</a:t>
            </a:r>
            <a:endParaRPr lang="en-GB" dirty="0"/>
          </a:p>
        </p:txBody>
      </p:sp>
      <p:sp>
        <p:nvSpPr>
          <p:cNvPr id="14" name="Text Placeholder 7"/>
          <p:cNvSpPr>
            <a:spLocks noGrp="1"/>
          </p:cNvSpPr>
          <p:nvPr>
            <p:ph type="body" sz="quarter" idx="14"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8"/>
            <a:ext cx="7616824" cy="1368425"/>
          </a:xfrm>
        </p:spPr>
        <p:txBody>
          <a:bodyPr anchor="t">
            <a:noAutofit/>
          </a:bodyPr>
          <a:lstStyle>
            <a:lvl1pPr algn="l">
              <a:defRPr sz="480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3765" indent="0" algn="ctr">
              <a:buNone/>
              <a:defRPr sz="1800"/>
            </a:lvl3pPr>
            <a:lvl4pPr marL="1370965" indent="0" algn="ctr">
              <a:buNone/>
              <a:defRPr sz="1600"/>
            </a:lvl4pPr>
            <a:lvl5pPr marL="1828165" indent="0" algn="ctr">
              <a:buNone/>
              <a:defRPr sz="1600"/>
            </a:lvl5pPr>
            <a:lvl6pPr marL="2285365" indent="0" algn="ctr">
              <a:buNone/>
              <a:defRPr sz="1600"/>
            </a:lvl6pPr>
            <a:lvl7pPr marL="2741930" indent="0" algn="ctr">
              <a:buNone/>
              <a:defRPr sz="1600"/>
            </a:lvl7pPr>
            <a:lvl8pPr marL="3199130" indent="0" algn="ctr">
              <a:buNone/>
              <a:defRPr sz="1600"/>
            </a:lvl8pPr>
            <a:lvl9pPr marL="365633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1" y="3429009"/>
            <a:ext cx="1510612" cy="276999"/>
          </a:xfrm>
        </p:spPr>
        <p:txBody>
          <a:bodyPr anchor="t">
            <a:noAutofit/>
          </a:bodyPr>
          <a:lstStyle>
            <a:lvl1pPr>
              <a:lnSpc>
                <a:spcPct val="90000"/>
              </a:lnSpc>
              <a:defRPr sz="1800">
                <a:solidFill>
                  <a:schemeClr val="tx1"/>
                </a:solidFill>
              </a:defRPr>
            </a:lvl1pPr>
          </a:lstStyle>
          <a:p>
            <a:fld id="{DAFA4DCB-11CA-4554-8292-6B56B1A64900}" type="datetime1">
              <a:rPr lang="en-GB" smtClean="0"/>
            </a:fld>
            <a:endParaRPr lang="en-GB" dirty="0"/>
          </a:p>
        </p:txBody>
      </p:sp>
      <p:sp>
        <p:nvSpPr>
          <p:cNvPr id="9" name="Rectangle 8"/>
          <p:cNvSpPr/>
          <p:nvPr userDrawn="1"/>
        </p:nvSpPr>
        <p:spPr>
          <a:xfrm rot="16200000">
            <a:off x="1615350" y="-157777"/>
            <a:ext cx="691601"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02D83B33-8AE9-40A6-9A57-3CCFFCFF7170}"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3" y="6264005"/>
            <a:ext cx="1510612" cy="153888"/>
          </a:xfrm>
        </p:spPr>
        <p:txBody>
          <a:bodyPr/>
          <a:lstStyle>
            <a:lvl1pPr>
              <a:defRPr>
                <a:solidFill>
                  <a:schemeClr val="tx2">
                    <a:lumMod val="75000"/>
                  </a:schemeClr>
                </a:solidFill>
              </a:defRPr>
            </a:lvl1pPr>
          </a:lstStyle>
          <a:p>
            <a:fld id="{D2A27DB2-91AC-4E7E-A58B-5D5F49F13E3C}" type="datetime1">
              <a:rPr lang="en-GB" smtClean="0"/>
            </a:fld>
            <a:endParaRPr lang="en-GB" dirty="0"/>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showMasterSp="0" userDrawn="1">
  <p:cSld name="Section Header 2">
    <p:bg>
      <p:bgPr>
        <a:solidFill>
          <a:schemeClr val="accent3"/>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sp>
        <p:nvSpPr>
          <p:cNvPr id="13" name="Title 9"/>
          <p:cNvSpPr>
            <a:spLocks noGrp="1"/>
          </p:cNvSpPr>
          <p:nvPr>
            <p:ph type="title" hasCustomPrompt="1"/>
          </p:nvPr>
        </p:nvSpPr>
        <p:spPr>
          <a:xfrm>
            <a:off x="2282827" y="596118"/>
            <a:ext cx="6842160" cy="3515509"/>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17" name="Rectangle 16"/>
          <p:cNvSpPr/>
          <p:nvPr userDrawn="1"/>
        </p:nvSpPr>
        <p:spPr>
          <a:xfrm>
            <a:off x="137525" y="141700"/>
            <a:ext cx="1901984" cy="6595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prstClr val="white"/>
              </a:solidFill>
            </a:endParaRPr>
          </a:p>
        </p:txBody>
      </p:sp>
      <p:grpSp>
        <p:nvGrpSpPr>
          <p:cNvPr id="3" name="Group 4"/>
          <p:cNvGrpSpPr>
            <a:grpSpLocks noChangeAspect="1"/>
          </p:cNvGrpSpPr>
          <p:nvPr userDrawn="1"/>
        </p:nvGrpSpPr>
        <p:grpSpPr bwMode="auto">
          <a:xfrm>
            <a:off x="10100485" y="690092"/>
            <a:ext cx="1326339" cy="480797"/>
            <a:chOff x="0" y="768"/>
            <a:chExt cx="7680" cy="2784"/>
          </a:xfrm>
        </p:grpSpPr>
        <p:sp>
          <p:nvSpPr>
            <p:cNvPr id="7"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8"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9"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0"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gr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showMasterSp="0" userDrawn="1">
  <p:cSld name="Section Header 3">
    <p:bg>
      <p:bgPr>
        <a:solidFill>
          <a:schemeClr val="accent6"/>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3" y="6264005"/>
            <a:ext cx="1510612" cy="153888"/>
          </a:xfrm>
        </p:spPr>
        <p:txBody>
          <a:bodyPr/>
          <a:lstStyle>
            <a:lvl1pPr>
              <a:defRPr>
                <a:solidFill>
                  <a:schemeClr val="bg1"/>
                </a:solidFill>
              </a:defRPr>
            </a:lvl1pPr>
          </a:lstStyle>
          <a:p>
            <a:fld id="{3D4A356F-C0F8-410C-949B-5156994F11CC}" type="datetime1">
              <a:rPr lang="en-GB" smtClean="0">
                <a:solidFill>
                  <a:prstClr val="white"/>
                </a:solidFill>
              </a:rPr>
            </a:fld>
            <a:endParaRPr lang="en-GB" dirty="0">
              <a:solidFill>
                <a:prstClr val="white"/>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bg1"/>
                </a:solidFill>
              </a:defRPr>
            </a:lvl1pPr>
          </a:lstStyle>
          <a:p>
            <a:r>
              <a:rPr lang="en-GB">
                <a:solidFill>
                  <a:prstClr val="white"/>
                </a:solidFill>
              </a:rPr>
              <a:t>Presentation footer 10PT grey. Please add the relevant country to the footer.</a:t>
            </a:r>
            <a:endParaRPr lang="en-GB" dirty="0">
              <a:solidFill>
                <a:prstClr val="white"/>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2" name="Group 1"/>
          <p:cNvGrpSpPr/>
          <p:nvPr userDrawn="1"/>
        </p:nvGrpSpPr>
        <p:grpSpPr>
          <a:xfrm>
            <a:off x="760414" y="690581"/>
            <a:ext cx="427668" cy="2052620"/>
            <a:chOff x="760413" y="690580"/>
            <a:chExt cx="544156" cy="2611716"/>
          </a:xfrm>
        </p:grpSpPr>
        <p:sp>
          <p:nvSpPr>
            <p:cNvPr id="8" name="Rectangle 7"/>
            <p:cNvSpPr/>
            <p:nvPr userDrawn="1"/>
          </p:nvSpPr>
          <p:spPr>
            <a:xfrm>
              <a:off x="760413" y="690580"/>
              <a:ext cx="544156" cy="1886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0655FA"/>
                </a:solidFill>
              </a:endParaRPr>
            </a:p>
          </p:txBody>
        </p:sp>
        <p:sp>
          <p:nvSpPr>
            <p:cNvPr id="16" name="Rectangle 15"/>
            <p:cNvSpPr/>
            <p:nvPr userDrawn="1"/>
          </p:nvSpPr>
          <p:spPr>
            <a:xfrm>
              <a:off x="760413" y="2565815"/>
              <a:ext cx="544156" cy="736481"/>
            </a:xfrm>
            <a:prstGeom prst="rect">
              <a:avLst/>
            </a:prstGeom>
            <a:gradFill flip="none" rotWithShape="1">
              <a:gsLst>
                <a:gs pos="0">
                  <a:schemeClr val="bg1">
                    <a:alpha val="80000"/>
                  </a:schemeClr>
                </a:gs>
                <a:gs pos="95000">
                  <a:schemeClr val="bg1">
                    <a:alpha val="0"/>
                  </a:schemeClr>
                </a:gs>
              </a:gsLst>
              <a:lin ang="5760000" scaled="0"/>
              <a:tileRect/>
            </a:gradFill>
            <a:ln>
              <a:noFill/>
            </a:ln>
          </p:spPr>
          <p:txBody>
            <a:bodyPr vert="horz" wrap="square" lIns="91440" tIns="45720" rIns="91440" bIns="45720" numCol="1" anchor="t" anchorCtr="0" compatLnSpc="1"/>
            <a:lstStyle/>
            <a:p>
              <a:endParaRPr lang="en-GB" sz="2400">
                <a:solidFill>
                  <a:prstClr val="black"/>
                </a:solidFill>
              </a:endParaRPr>
            </a:p>
          </p:txBody>
        </p:sp>
      </p:grpSp>
      <p:sp>
        <p:nvSpPr>
          <p:cNvPr id="17" name="Title 9"/>
          <p:cNvSpPr>
            <a:spLocks noGrp="1"/>
          </p:cNvSpPr>
          <p:nvPr>
            <p:ph type="title" hasCustomPrompt="1"/>
          </p:nvPr>
        </p:nvSpPr>
        <p:spPr>
          <a:xfrm>
            <a:off x="1524001" y="596118"/>
            <a:ext cx="7600985" cy="1889164"/>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10" name="Group 4"/>
          <p:cNvGrpSpPr>
            <a:grpSpLocks noChangeAspect="1"/>
          </p:cNvGrpSpPr>
          <p:nvPr userDrawn="1"/>
        </p:nvGrpSpPr>
        <p:grpSpPr bwMode="auto">
          <a:xfrm>
            <a:off x="10100485" y="690092"/>
            <a:ext cx="1326339" cy="480797"/>
            <a:chOff x="0" y="768"/>
            <a:chExt cx="7680" cy="2784"/>
          </a:xfrm>
        </p:grpSpPr>
        <p:sp>
          <p:nvSpPr>
            <p:cNvPr id="11"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4"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5"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8"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gr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showMasterSp="0" userDrawn="1">
  <p:cSld name="Section Header 4">
    <p:bg>
      <p:bgPr>
        <a:solidFill>
          <a:schemeClr val="accent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759393" y="688248"/>
            <a:ext cx="5642084" cy="4733985"/>
            <a:chOff x="759392" y="688247"/>
            <a:chExt cx="5642083" cy="4733986"/>
          </a:xfrm>
        </p:grpSpPr>
        <p:sp>
          <p:nvSpPr>
            <p:cNvPr id="6" name="Freeform 9"/>
            <p:cNvSpPr/>
            <p:nvPr userDrawn="1"/>
          </p:nvSpPr>
          <p:spPr bwMode="auto">
            <a:xfrm>
              <a:off x="1746388" y="688247"/>
              <a:ext cx="4655087" cy="4733986"/>
            </a:xfrm>
            <a:custGeom>
              <a:avLst/>
              <a:gdLst>
                <a:gd name="T0" fmla="*/ 0 w 1474"/>
                <a:gd name="T1" fmla="*/ 0 h 1499"/>
                <a:gd name="T2" fmla="*/ 0 w 1474"/>
                <a:gd name="T3" fmla="*/ 1085 h 1499"/>
                <a:gd name="T4" fmla="*/ 1 w 1474"/>
                <a:gd name="T5" fmla="*/ 1085 h 1499"/>
                <a:gd name="T6" fmla="*/ 389 w 1474"/>
                <a:gd name="T7" fmla="*/ 1473 h 1499"/>
                <a:gd name="T8" fmla="*/ 388 w 1474"/>
                <a:gd name="T9" fmla="*/ 1499 h 1499"/>
                <a:gd name="T10" fmla="*/ 1473 w 1474"/>
                <a:gd name="T11" fmla="*/ 1499 h 1499"/>
                <a:gd name="T12" fmla="*/ 1474 w 1474"/>
                <a:gd name="T13" fmla="*/ 1473 h 1499"/>
                <a:gd name="T14" fmla="*/ 1 w 1474"/>
                <a:gd name="T15" fmla="*/ 0 h 1499"/>
                <a:gd name="T16" fmla="*/ 0 w 1474"/>
                <a:gd name="T17" fmla="*/ 0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99">
                  <a:moveTo>
                    <a:pt x="0" y="0"/>
                  </a:moveTo>
                  <a:cubicBezTo>
                    <a:pt x="0" y="1085"/>
                    <a:pt x="0" y="1085"/>
                    <a:pt x="0" y="1085"/>
                  </a:cubicBezTo>
                  <a:cubicBezTo>
                    <a:pt x="0" y="1085"/>
                    <a:pt x="0" y="1085"/>
                    <a:pt x="1" y="1085"/>
                  </a:cubicBezTo>
                  <a:cubicBezTo>
                    <a:pt x="215" y="1085"/>
                    <a:pt x="389" y="1258"/>
                    <a:pt x="389" y="1473"/>
                  </a:cubicBezTo>
                  <a:cubicBezTo>
                    <a:pt x="389" y="1482"/>
                    <a:pt x="389" y="1490"/>
                    <a:pt x="388" y="1499"/>
                  </a:cubicBezTo>
                  <a:cubicBezTo>
                    <a:pt x="1473" y="1499"/>
                    <a:pt x="1473" y="1499"/>
                    <a:pt x="1473" y="1499"/>
                  </a:cubicBezTo>
                  <a:cubicBezTo>
                    <a:pt x="1473" y="1490"/>
                    <a:pt x="1474" y="1482"/>
                    <a:pt x="1474" y="1473"/>
                  </a:cubicBezTo>
                  <a:cubicBezTo>
                    <a:pt x="1474" y="659"/>
                    <a:pt x="814" y="0"/>
                    <a:pt x="1" y="0"/>
                  </a:cubicBezTo>
                  <a:cubicBezTo>
                    <a:pt x="0" y="0"/>
                    <a:pt x="0" y="0"/>
                    <a:pt x="0" y="0"/>
                  </a:cubicBezTo>
                </a:path>
              </a:pathLst>
            </a:custGeom>
            <a:gradFill flip="none" rotWithShape="1">
              <a:gsLst>
                <a:gs pos="33500">
                  <a:srgbClr val="55BD5A">
                    <a:alpha val="69000"/>
                  </a:srgbClr>
                </a:gs>
                <a:gs pos="8000">
                  <a:schemeClr val="accent6"/>
                </a:gs>
                <a:gs pos="59000">
                  <a:schemeClr val="accent6">
                    <a:alpha val="0"/>
                  </a:schemeClr>
                </a:gs>
              </a:gsLst>
              <a:lin ang="2700000" scaled="1"/>
              <a:tileRect/>
            </a:gradFill>
            <a:ln>
              <a:noFill/>
            </a:ln>
          </p:spPr>
          <p:txBody>
            <a:bodyPr vert="horz" wrap="square" lIns="91440" tIns="45720" rIns="91440" bIns="45720" numCol="1" anchor="t" anchorCtr="0" compatLnSpc="1"/>
            <a:lstStyle/>
            <a:p>
              <a:endParaRPr lang="en-GB" sz="2400">
                <a:solidFill>
                  <a:prstClr val="black"/>
                </a:solidFill>
              </a:endParaRPr>
            </a:p>
          </p:txBody>
        </p:sp>
        <p:sp>
          <p:nvSpPr>
            <p:cNvPr id="8" name="Rectangle 7"/>
            <p:cNvSpPr/>
            <p:nvPr userDrawn="1"/>
          </p:nvSpPr>
          <p:spPr>
            <a:xfrm>
              <a:off x="759392" y="688247"/>
              <a:ext cx="986996" cy="342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0655FA"/>
                </a:solidFill>
              </a:endParaRPr>
            </a:p>
          </p:txBody>
        </p:sp>
      </p:grpSp>
      <p:sp>
        <p:nvSpPr>
          <p:cNvPr id="10" name="Title 9"/>
          <p:cNvSpPr>
            <a:spLocks noGrp="1"/>
          </p:cNvSpPr>
          <p:nvPr>
            <p:ph type="title" hasCustomPrompt="1"/>
          </p:nvPr>
        </p:nvSpPr>
        <p:spPr>
          <a:xfrm>
            <a:off x="2282826" y="1371602"/>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9" name="Date Placeholder 1"/>
          <p:cNvSpPr>
            <a:spLocks noGrp="1"/>
          </p:cNvSpPr>
          <p:nvPr>
            <p:ph type="dt" sz="half" idx="10"/>
          </p:nvPr>
        </p:nvSpPr>
        <p:spPr>
          <a:xfrm>
            <a:off x="772213" y="6264005"/>
            <a:ext cx="1510612" cy="153888"/>
          </a:xfrm>
        </p:spPr>
        <p:txBody>
          <a:bodyPr/>
          <a:lstStyle>
            <a:lvl1pPr>
              <a:defRPr>
                <a:solidFill>
                  <a:schemeClr val="bg1"/>
                </a:solidFill>
              </a:defRPr>
            </a:lvl1pPr>
          </a:lstStyle>
          <a:p>
            <a:fld id="{2B036999-301B-4933-A8C7-3E3F0E80BADD}" type="datetime1">
              <a:rPr lang="en-GB" smtClean="0">
                <a:solidFill>
                  <a:prstClr val="white"/>
                </a:solidFill>
              </a:rPr>
            </a:fld>
            <a:endParaRPr lang="en-GB" dirty="0">
              <a:solidFill>
                <a:prstClr val="white"/>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bg1"/>
                </a:solidFill>
              </a:defRPr>
            </a:lvl1pPr>
          </a:lstStyle>
          <a:p>
            <a:r>
              <a:rPr lang="en-GB">
                <a:solidFill>
                  <a:prstClr val="white"/>
                </a:solidFill>
              </a:rPr>
              <a:t>Presentation footer 10PT grey. Please add the relevant country to the footer.</a:t>
            </a:r>
            <a:endParaRPr lang="en-GB" dirty="0">
              <a:solidFill>
                <a:prstClr val="white"/>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14" name="Group 4"/>
          <p:cNvGrpSpPr>
            <a:grpSpLocks noChangeAspect="1"/>
          </p:cNvGrpSpPr>
          <p:nvPr userDrawn="1"/>
        </p:nvGrpSpPr>
        <p:grpSpPr bwMode="auto">
          <a:xfrm>
            <a:off x="10100485" y="690092"/>
            <a:ext cx="1326339" cy="480797"/>
            <a:chOff x="0" y="768"/>
            <a:chExt cx="7680" cy="2784"/>
          </a:xfrm>
        </p:grpSpPr>
        <p:sp>
          <p:nvSpPr>
            <p:cNvPr id="15"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6"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7"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8"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gr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showMasterSp="0" userDrawn="1">
  <p:cSld name="Section Header 5">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a:xfrm rot="16200000">
            <a:off x="1978242" y="-527246"/>
            <a:ext cx="986996" cy="3422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0655FA"/>
              </a:solidFill>
            </a:endParaRPr>
          </a:p>
        </p:txBody>
      </p:sp>
      <p:sp>
        <p:nvSpPr>
          <p:cNvPr id="9" name="Date Placeholder 1"/>
          <p:cNvSpPr>
            <a:spLocks noGrp="1"/>
          </p:cNvSpPr>
          <p:nvPr>
            <p:ph type="dt" sz="half" idx="10"/>
          </p:nvPr>
        </p:nvSpPr>
        <p:spPr>
          <a:xfrm>
            <a:off x="772213" y="6264005"/>
            <a:ext cx="1510612" cy="153888"/>
          </a:xfrm>
        </p:spPr>
        <p:txBody>
          <a:bodyPr/>
          <a:lstStyle>
            <a:lvl1pPr>
              <a:defRPr>
                <a:solidFill>
                  <a:schemeClr val="bg1"/>
                </a:solidFill>
              </a:defRPr>
            </a:lvl1pPr>
          </a:lstStyle>
          <a:p>
            <a:fld id="{73075880-90E1-4A48-B339-9B0EDC96B88E}" type="datetime1">
              <a:rPr lang="en-GB" smtClean="0">
                <a:solidFill>
                  <a:prstClr val="white"/>
                </a:solidFill>
              </a:rPr>
            </a:fld>
            <a:endParaRPr lang="en-GB" dirty="0">
              <a:solidFill>
                <a:prstClr val="white"/>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bg1"/>
                </a:solidFill>
              </a:defRPr>
            </a:lvl1pPr>
          </a:lstStyle>
          <a:p>
            <a:r>
              <a:rPr lang="en-GB">
                <a:solidFill>
                  <a:prstClr val="white"/>
                </a:solidFill>
              </a:rPr>
              <a:t>Presentation footer 10PT grey. Please add the relevant country to the footer.</a:t>
            </a:r>
            <a:endParaRPr lang="en-GB" dirty="0">
              <a:solidFill>
                <a:prstClr val="white"/>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4" name="Group 3"/>
          <p:cNvGrpSpPr/>
          <p:nvPr userDrawn="1"/>
        </p:nvGrpSpPr>
        <p:grpSpPr>
          <a:xfrm>
            <a:off x="760413" y="1677577"/>
            <a:ext cx="3900335" cy="3805648"/>
            <a:chOff x="760412" y="1677577"/>
            <a:chExt cx="3863129" cy="3477448"/>
          </a:xfrm>
        </p:grpSpPr>
        <p:sp>
          <p:nvSpPr>
            <p:cNvPr id="3" name="Parallelogram 2"/>
            <p:cNvSpPr/>
            <p:nvPr userDrawn="1"/>
          </p:nvSpPr>
          <p:spPr>
            <a:xfrm flipH="1">
              <a:off x="760412" y="1677577"/>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sz="2400" dirty="0" err="1">
                <a:solidFill>
                  <a:prstClr val="black"/>
                </a:solidFill>
              </a:endParaRPr>
            </a:p>
          </p:txBody>
        </p:sp>
        <p:sp>
          <p:nvSpPr>
            <p:cNvPr id="15" name="Parallelogram 14"/>
            <p:cNvSpPr/>
            <p:nvPr userDrawn="1"/>
          </p:nvSpPr>
          <p:spPr>
            <a:xfrm>
              <a:off x="767503" y="3416301"/>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sz="2400" dirty="0" err="1">
                <a:solidFill>
                  <a:prstClr val="black"/>
                </a:solidFill>
              </a:endParaRPr>
            </a:p>
          </p:txBody>
        </p:sp>
      </p:grpSp>
      <p:sp>
        <p:nvSpPr>
          <p:cNvPr id="10" name="Title 9"/>
          <p:cNvSpPr>
            <a:spLocks noGrp="1"/>
          </p:cNvSpPr>
          <p:nvPr>
            <p:ph type="title" hasCustomPrompt="1"/>
          </p:nvPr>
        </p:nvSpPr>
        <p:spPr>
          <a:xfrm>
            <a:off x="1546794" y="2065042"/>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14" name="Group 4"/>
          <p:cNvGrpSpPr>
            <a:grpSpLocks noChangeAspect="1"/>
          </p:cNvGrpSpPr>
          <p:nvPr userDrawn="1"/>
        </p:nvGrpSpPr>
        <p:grpSpPr bwMode="auto">
          <a:xfrm>
            <a:off x="10100485" y="690092"/>
            <a:ext cx="1326339" cy="480797"/>
            <a:chOff x="0" y="768"/>
            <a:chExt cx="7680" cy="2784"/>
          </a:xfrm>
        </p:grpSpPr>
        <p:sp>
          <p:nvSpPr>
            <p:cNvPr id="16"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7"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8"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9"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gr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87D7C88C-EBAC-4B97-99D7-1FBE20756F32}"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0C438E7E-4348-47DF-90DA-1021672B4212}"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4"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a:xfrm>
            <a:off x="765519" y="3429007"/>
            <a:ext cx="1510613" cy="276999"/>
          </a:xfrm>
          <a:prstGeom prst="rect">
            <a:avLst/>
          </a:prstGeo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8E1983EA-C932-4A05-9FBC-B5BD1EC4A73C}"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839689E3-1AB7-4087-AC6D-970B1B35FDD3}"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3" y="-394416"/>
            <a:ext cx="878041"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accent1"/>
              </a:solidFill>
            </a:endParaRPr>
          </a:p>
        </p:txBody>
      </p:sp>
      <p:sp>
        <p:nvSpPr>
          <p:cNvPr id="3" name="Text Placeholder 2"/>
          <p:cNvSpPr>
            <a:spLocks noGrp="1"/>
          </p:cNvSpPr>
          <p:nvPr>
            <p:ph type="body" sz="quarter" idx="13" hasCustomPrompt="1"/>
          </p:nvPr>
        </p:nvSpPr>
        <p:spPr>
          <a:xfrm>
            <a:off x="772211" y="1905918"/>
            <a:ext cx="7606615" cy="3577305"/>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1FDE0A5A-FC56-40E1-AF38-E7B7220B7EF2}"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43BBC-79C2-446D-8AEC-0EA3823A8E34}"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Padrão CEL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srcRect/>
          <a:stretch>
            <a:fillRect/>
          </a:stretch>
        </p:blipFill>
        <p:spPr bwMode="auto">
          <a:xfrm>
            <a:off x="-12699" y="0"/>
            <a:ext cx="12217400" cy="915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tângulo 8"/>
          <p:cNvSpPr/>
          <p:nvPr userDrawn="1"/>
        </p:nvSpPr>
        <p:spPr bwMode="auto">
          <a:xfrm>
            <a:off x="-20723" y="6511666"/>
            <a:ext cx="12218876" cy="85687"/>
          </a:xfrm>
          <a:prstGeom prst="rect">
            <a:avLst/>
          </a:prstGeom>
          <a:solidFill>
            <a:srgbClr val="EE1B2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448945"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a:pPr>
            <a:endParaRPr kumimoji="0" lang="pt-BR" sz="1800" b="0" i="0" u="none" strike="noStrike" kern="0" cap="none" spc="0" normalizeH="0" baseline="0" noProof="0">
              <a:ln>
                <a:noFill/>
              </a:ln>
              <a:solidFill>
                <a:srgbClr val="FFFFFF"/>
              </a:solidFill>
              <a:effectLst/>
              <a:uLnTx/>
              <a:uFillTx/>
              <a:latin typeface="Arial" panose="020B0604020202020204" pitchFamily="34" charset="0"/>
              <a:ea typeface="SimSun" panose="02010600030101010101" pitchFamily="2" charset="-122"/>
            </a:endParaRPr>
          </a:p>
        </p:txBody>
      </p:sp>
      <p:sp>
        <p:nvSpPr>
          <p:cNvPr id="10" name="Rectangle 10">
            <a:hlinkClick r:id="" action="ppaction://noaction"/>
          </p:cNvPr>
          <p:cNvSpPr txBox="1">
            <a:spLocks noChangeArrowheads="1"/>
          </p:cNvSpPr>
          <p:nvPr userDrawn="1"/>
        </p:nvSpPr>
        <p:spPr>
          <a:xfrm>
            <a:off x="11065668" y="521"/>
            <a:ext cx="1116145" cy="457200"/>
          </a:xfrm>
          <a:prstGeom prst="rect">
            <a:avLst/>
          </a:prstGeom>
        </p:spPr>
        <p:txBody>
          <a:bodyPr/>
          <a:lstStyle>
            <a:defPPr>
              <a:defRPr lang="pt-BR"/>
            </a:defPPr>
            <a:lvl1pPr algn="l" rtl="0" fontAlgn="base">
              <a:spcBef>
                <a:spcPct val="0"/>
              </a:spcBef>
              <a:spcAft>
                <a:spcPct val="0"/>
              </a:spcAft>
              <a:defRPr kern="1200">
                <a:solidFill>
                  <a:schemeClr val="tx1"/>
                </a:solidFill>
                <a:latin typeface="+mj-lt"/>
                <a:ea typeface="+mn-ea"/>
                <a:cs typeface="Arial" panose="020B0604020202020204" pitchFamily="34" charset="0"/>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F2B837F-C855-4A94-93E1-C9D8C0689350}" type="slidenum">
              <a:rPr kumimoji="0" lang="pt-BR" sz="1200" b="1" i="0" u="none" strike="noStrike" kern="1200" cap="none" spc="0" normalizeH="0" baseline="0" noProof="0" smtClean="0">
                <a:ln>
                  <a:noFill/>
                </a:ln>
                <a:solidFill>
                  <a:prstClr val="black"/>
                </a:solidFill>
                <a:effectLst/>
                <a:uLnTx/>
                <a:uFillTx/>
                <a:latin typeface="Arial" panose="020B0604020202020204"/>
                <a:ea typeface="SimSun" panose="02010600030101010101" pitchFamily="2" charset="-122"/>
                <a:cs typeface="Arial" panose="020B0604020202020204" pitchFamily="34" charset="0"/>
              </a:rPr>
            </a:fld>
            <a:endParaRPr kumimoji="0" lang="pt-BR" sz="1200" b="1"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Arial" panose="020B0604020202020204" pitchFamily="34" charset="0"/>
            </a:endParaRPr>
          </a:p>
        </p:txBody>
      </p:sp>
      <p:sp>
        <p:nvSpPr>
          <p:cNvPr id="11" name="Espaço Reservado para Texto 13"/>
          <p:cNvSpPr>
            <a:spLocks noGrp="1"/>
          </p:cNvSpPr>
          <p:nvPr>
            <p:ph type="body" sz="quarter" idx="10" hasCustomPrompt="1"/>
          </p:nvPr>
        </p:nvSpPr>
        <p:spPr>
          <a:xfrm>
            <a:off x="334857" y="981483"/>
            <a:ext cx="11617289" cy="575309"/>
          </a:xfrm>
          <a:prstGeom prst="rect">
            <a:avLst/>
          </a:prstGeom>
          <a:effectLst/>
        </p:spPr>
        <p:txBody>
          <a:bodyPr vert="horz" lIns="91440" tIns="45720" rIns="91440" bIns="45720" rtlCol="0" anchor="ctr">
            <a:noAutofit/>
          </a:bodyPr>
          <a:lstStyle>
            <a:lvl1pPr marL="0" indent="0">
              <a:buFont typeface="Arial" panose="020B0604020202020204" pitchFamily="34" charset="0"/>
              <a:buNone/>
              <a:defRPr lang="pt-BR" sz="2600" b="1" i="0" dirty="0" smtClean="0">
                <a:effectLst>
                  <a:outerShdw blurRad="50800" dist="38100" dir="2700000" algn="tl" rotWithShape="0">
                    <a:prstClr val="black">
                      <a:alpha val="40000"/>
                    </a:prstClr>
                  </a:outerShdw>
                </a:effectLst>
                <a:latin typeface="+mj-lt"/>
                <a:ea typeface="+mj-ea"/>
                <a:cs typeface="+mj-cs"/>
              </a:defRPr>
            </a:lvl1pPr>
          </a:lstStyle>
          <a:p>
            <a:pPr marL="0" lvl="0">
              <a:spcBef>
                <a:spcPct val="0"/>
              </a:spcBef>
            </a:pPr>
            <a:r>
              <a:rPr lang="pt-BR" dirty="0"/>
              <a:t>Clique para editar o título do Slide</a:t>
            </a:r>
            <a:endParaRPr lang="pt-BR" dirty="0"/>
          </a:p>
        </p:txBody>
      </p:sp>
      <p:sp>
        <p:nvSpPr>
          <p:cNvPr id="13" name="Espaço Reservado para Texto 13"/>
          <p:cNvSpPr>
            <a:spLocks noGrp="1"/>
          </p:cNvSpPr>
          <p:nvPr>
            <p:ph type="body" sz="quarter" idx="12" hasCustomPrompt="1"/>
          </p:nvPr>
        </p:nvSpPr>
        <p:spPr>
          <a:xfrm>
            <a:off x="2543605" y="117387"/>
            <a:ext cx="8160907" cy="575309"/>
          </a:xfrm>
          <a:prstGeom prst="rect">
            <a:avLst/>
          </a:prstGeom>
          <a:effectLst/>
        </p:spPr>
        <p:txBody>
          <a:bodyPr vert="horz" lIns="91440" tIns="45720" rIns="91440" bIns="45720" rtlCol="0" anchor="ctr">
            <a:noAutofit/>
          </a:bodyPr>
          <a:lstStyle>
            <a:lvl1pPr marL="0" indent="0" algn="ctr">
              <a:buFont typeface="Arial" panose="020B0604020202020204" pitchFamily="34" charset="0"/>
              <a:buNone/>
              <a:defRPr lang="pt-BR" sz="2000" b="1" i="1" baseline="0" dirty="0" smtClean="0">
                <a:effectLst/>
                <a:latin typeface="+mj-lt"/>
                <a:ea typeface="+mj-ea"/>
                <a:cs typeface="+mj-cs"/>
              </a:defRPr>
            </a:lvl1pPr>
          </a:lstStyle>
          <a:p>
            <a:pPr marL="0" lvl="0">
              <a:spcBef>
                <a:spcPct val="0"/>
              </a:spcBef>
            </a:pPr>
            <a:r>
              <a:rPr lang="pt-BR" dirty="0"/>
              <a:t>Clique para editar o título do </a:t>
            </a:r>
            <a:r>
              <a:rPr lang="pt-BR" dirty="0" err="1"/>
              <a:t>Subtópico</a:t>
            </a:r>
            <a:endParaRPr lang="pt-BR" dirty="0"/>
          </a:p>
        </p:txBody>
      </p:sp>
      <p:sp>
        <p:nvSpPr>
          <p:cNvPr id="3" name="Espaço Reservado para Conteúdo 2"/>
          <p:cNvSpPr>
            <a:spLocks noGrp="1"/>
          </p:cNvSpPr>
          <p:nvPr>
            <p:ph sz="quarter" idx="13" hasCustomPrompt="1"/>
          </p:nvPr>
        </p:nvSpPr>
        <p:spPr>
          <a:xfrm>
            <a:off x="334857" y="1622833"/>
            <a:ext cx="11617289" cy="4830504"/>
          </a:xfrm>
          <a:prstGeom prst="rect">
            <a:avLst/>
          </a:prstGeo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it-IT"/>
              <a:t>Fare clic per modificare lo stile del titolo dello schema</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 dello schema</a:t>
            </a:r>
            <a:endParaRPr lang="en-GB" dirty="0"/>
          </a:p>
        </p:txBody>
      </p:sp>
      <p:sp>
        <p:nvSpPr>
          <p:cNvPr id="3" name="Content Placeholder 2"/>
          <p:cNvSpPr>
            <a:spLocks noGrp="1"/>
          </p:cNvSpPr>
          <p:nvPr>
            <p:ph idx="1" hasCustomPrompt="1"/>
          </p:nvPr>
        </p:nvSpPr>
        <p:spPr/>
        <p:txBody>
          <a:bodyPr/>
          <a:lstStyle/>
          <a:p>
            <a:pPr lvl="0"/>
            <a:r>
              <a:rPr lang="it-IT"/>
              <a:t>Modifica gli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F8EEDE2B-4951-7742-A2AB-6ED26DAF47B2}" type="datetime1">
              <a:rPr lang="en-GB" smtClean="0"/>
            </a:fld>
            <a:endParaRPr lang="en-GB" dirty="0"/>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 dello schema</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it-IT"/>
              <a:t>Modifica gli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it-IT"/>
              <a:t>Modifica gli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6FD7D4C6-EA1E-7748-8D26-B44A63FDFE33}"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 dello schema</a:t>
            </a:r>
            <a:endParaRPr lang="en-GB"/>
          </a:p>
        </p:txBody>
      </p:sp>
      <p:sp>
        <p:nvSpPr>
          <p:cNvPr id="3" name="Content Placeholder 2"/>
          <p:cNvSpPr>
            <a:spLocks noGrp="1"/>
          </p:cNvSpPr>
          <p:nvPr>
            <p:ph sz="half" idx="1" hasCustomPrompt="1"/>
          </p:nvPr>
        </p:nvSpPr>
        <p:spPr>
          <a:xfrm>
            <a:off x="762000" y="2057399"/>
            <a:ext cx="3554412" cy="4108451"/>
          </a:xfrm>
        </p:spPr>
        <p:txBody>
          <a:bodyPr/>
          <a:lstStyle/>
          <a:p>
            <a:pPr lvl="0"/>
            <a:r>
              <a:rPr lang="it-IT"/>
              <a:t>Modifica gli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it-IT"/>
              <a:t>Modifica gli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4AFBF55B-9869-0E45-B986-8EB86A00C150}"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4" y="2057400"/>
            <a:ext cx="3554411" cy="4108451"/>
          </a:xfrm>
        </p:spPr>
        <p:txBody>
          <a:bodyPr/>
          <a:lstStyle/>
          <a:p>
            <a:pPr lvl="0"/>
            <a:r>
              <a:rPr lang="it-IT"/>
              <a:t>Modifica gli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283"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 dello schema</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it-IT"/>
              <a:t>Modifica gli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977E1C19-7526-424E-BFA6-F826B78A7CB0}"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Modifica gli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 dello schema</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7F53D-92EE-B146-A309-B3AE8F8662FA}"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fld>
            <a:endParaRPr lang="en-GB"/>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F8EEDE2B-4951-7742-A2AB-6ED26DAF47B2}" type="datetime1">
              <a:rPr lang="en-GB" smtClean="0"/>
            </a:fld>
            <a:endParaRPr lang="en-GB" dirty="0"/>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6FD7D4C6-EA1E-7748-8D26-B44A63FDFE33}"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0" y="2057399"/>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4AFBF55B-9869-0E45-B986-8EB86A00C150}"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4"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977E1C19-7526-424E-BFA6-F826B78A7CB0}"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7F53D-92EE-B146-A309-B3AE8F8662FA}"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3075"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ângu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en-US"/>
              <a:t>Clique para editar o estilo do título mestre</a:t>
            </a:r>
            <a:endParaRPr lang="en-US"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Clique para editar o estilo do subtítulo mestre</a:t>
            </a:r>
            <a:endParaRPr lang="en-US"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US" smtClean="0">
                <a:solidFill>
                  <a:prstClr val="black"/>
                </a:solidFill>
              </a:rPr>
            </a:fld>
            <a:endParaRPr lang="en-US" dirty="0">
              <a:solidFill>
                <a:prstClr val="black"/>
              </a:solidFill>
            </a:endParaRPr>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prstClr val="black"/>
              </a:solidFill>
            </a:endParaRPr>
          </a:p>
        </p:txBody>
      </p:sp>
      <p:pic>
        <p:nvPicPr>
          <p:cNvPr id="1026" name="Picture 2" descr="\\psf\Home\Desktop\ENELLOGO1.jpg"/>
          <p:cNvPicPr>
            <a:picLocks noChangeAspect="1" noChangeArrowheads="1"/>
          </p:cNvPicPr>
          <p:nvPr userDrawn="1"/>
        </p:nvPicPr>
        <p:blipFill>
          <a:blip r:embed="rId6"/>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US" smtClean="0">
                <a:solidFill>
                  <a:prstClr val="white"/>
                </a:solidFill>
              </a:rPr>
            </a:fld>
            <a:endParaRPr lang="en-US"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solidFill>
                  <a:prstClr val="white"/>
                </a:solidFill>
              </a:rPr>
              <a:t>Presentation footer 10PT grey. Please add the relevant country to the footer.</a:t>
            </a:r>
            <a:endParaRPr lang="en-US"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solidFill>
                  <a:prstClr val="white"/>
                </a:solidFill>
              </a:rPr>
            </a:fld>
            <a:endParaRPr lang="en-US" dirty="0">
              <a:solidFill>
                <a:prstClr val="white"/>
              </a:solidFill>
            </a:endParaRPr>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srgbClr val="0655FA"/>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Clique para editar os estilos do texto mestre</a:t>
            </a:r>
            <a:endParaRPr lang="en-US"/>
          </a:p>
          <a:p>
            <a:pPr lvl="1"/>
            <a:r>
              <a:rPr lang="en-US"/>
              <a:t>Segundo nível</a:t>
            </a:r>
            <a:endParaRPr lang="en-US"/>
          </a:p>
          <a:p>
            <a:pPr lvl="2"/>
            <a:r>
              <a:rPr lang="en-US"/>
              <a:t>Terceiro nível</a:t>
            </a:r>
            <a:endParaRPr lang="en-US"/>
          </a:p>
          <a:p>
            <a:pPr lvl="3"/>
            <a:r>
              <a:rPr lang="en-US"/>
              <a:t>Quarto nível</a:t>
            </a:r>
            <a:endParaRPr lang="en-US"/>
          </a:p>
          <a:p>
            <a:pPr lvl="4"/>
            <a:r>
              <a:rPr lang="en-US"/>
              <a:t>Quinto nível</a:t>
            </a:r>
            <a:endParaRPr lang="en-US" dirty="0"/>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1907"/>
          <a:ext cx="2116" cy="1905"/>
        </p:xfrm>
        <a:graphic>
          <a:graphicData uri="http://schemas.openxmlformats.org/presentationml/2006/ole">
            <mc:AlternateContent xmlns:mc="http://schemas.openxmlformats.org/markup-compatibility/2006">
              <mc:Choice xmlns:v="urn:schemas-microsoft-com:vml" Requires="v">
                <p:oleObj spid="_x0000_s465123"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907"/>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smtClean="0">
                <a:solidFill>
                  <a:srgbClr val="C6C6C6"/>
                </a:solidFill>
              </a:rPr>
            </a:fld>
            <a:endParaRPr lang="en-US" dirty="0">
              <a:solidFill>
                <a:srgbClr val="C6C6C6"/>
              </a:solidFill>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2_eSlide - Title, no content">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466147" name="Slide do think-cell" r:id="rId3" imgW="12700" imgH="12700" progId="TCLayout.ActiveDocument.1">
                  <p:embed/>
                </p:oleObj>
              </mc:Choice>
              <mc:Fallback>
                <p:oleObj name="Slide do think-cell" r:id="rId3" imgW="12700" imgH="12700" progId="TCLayout.ActiveDocument.1">
                  <p:embed/>
                  <p:pic>
                    <p:nvPicPr>
                      <p:cNvPr id="0" name="Objeto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tângulo 1"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2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9" name="Text Placeholder 8"/>
          <p:cNvSpPr>
            <a:spLocks noGrp="1"/>
          </p:cNvSpPr>
          <p:nvPr>
            <p:ph type="body" sz="quarter" idx="10" hasCustomPrompt="1"/>
            <p:custDataLst>
              <p:tags r:id="rId6"/>
            </p:custDataLst>
          </p:nvPr>
        </p:nvSpPr>
        <p:spPr>
          <a:xfrm>
            <a:off x="463641" y="1080269"/>
            <a:ext cx="11316235" cy="5138668"/>
          </a:xfrm>
          <a:prstGeom prst="rect">
            <a:avLst/>
          </a:prstGeom>
        </p:spPr>
        <p:txBody>
          <a:bodyPr vert="horz"/>
          <a:lstStyle>
            <a:lvl1pPr>
              <a:buClr>
                <a:srgbClr val="013D5D"/>
              </a:buClr>
              <a:buFont typeface="Arial" panose="020B0604020202020204" pitchFamily="34" charset="0"/>
              <a:buChar char="•"/>
              <a:defRPr sz="12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Clique para editar os estilos do texto mestre</a:t>
            </a:r>
            <a:endParaRPr lang="en-US" dirty="0"/>
          </a:p>
        </p:txBody>
      </p:sp>
      <p:sp>
        <p:nvSpPr>
          <p:cNvPr id="6" name="Slide Number Placeholder 5"/>
          <p:cNvSpPr>
            <a:spLocks noGrp="1"/>
          </p:cNvSpPr>
          <p:nvPr>
            <p:ph type="sldNum" sz="quarter" idx="4"/>
            <p:custDataLst>
              <p:tags r:id="rId7"/>
            </p:custDataLst>
          </p:nvPr>
        </p:nvSpPr>
        <p:spPr>
          <a:xfrm>
            <a:off x="11097828" y="6571687"/>
            <a:ext cx="584200" cy="120184"/>
          </a:xfrm>
          <a:prstGeom prst="rect">
            <a:avLst/>
          </a:prstGeom>
        </p:spPr>
        <p:txBody>
          <a:bodyPr wrap="none" lIns="0" tIns="0" rIns="0" bIns="0" anchor="b" anchorCtr="0"/>
          <a:lstStyle>
            <a:lvl1pPr marL="0" algn="r" defTabSz="914400" rtl="0" eaLnBrk="1" fontAlgn="base" latinLnBrk="0" hangingPunct="1">
              <a:lnSpc>
                <a:spcPct val="90000"/>
              </a:lnSpc>
              <a:spcBef>
                <a:spcPct val="0"/>
              </a:spcBef>
              <a:spcAft>
                <a:spcPct val="0"/>
              </a:spcAft>
              <a:defRPr lang="en-US" sz="900" b="0" kern="1200" smtClean="0">
                <a:solidFill>
                  <a:schemeClr val="tx2"/>
                </a:solidFill>
                <a:latin typeface="+mj-lt"/>
                <a:ea typeface="+mn-ea"/>
                <a:cs typeface="+mn-cs"/>
              </a:defRPr>
            </a:lvl1pPr>
          </a:lstStyle>
          <a:p>
            <a:fld id="{35C0926A-889A-463A-A5EA-682F15689EEF}" type="slidenum">
              <a:rPr lang="en-US" smtClean="0">
                <a:solidFill>
                  <a:srgbClr val="C6C6C6"/>
                </a:solidFill>
              </a:rPr>
            </a:fld>
            <a:endParaRPr lang="en-US" dirty="0">
              <a:solidFill>
                <a:srgbClr val="C6C6C6"/>
              </a:solidFill>
            </a:endParaRPr>
          </a:p>
        </p:txBody>
      </p:sp>
      <p:sp>
        <p:nvSpPr>
          <p:cNvPr id="8" name="Title 2"/>
          <p:cNvSpPr>
            <a:spLocks noGrp="1"/>
          </p:cNvSpPr>
          <p:nvPr>
            <p:ph type="title" hasCustomPrompt="1"/>
            <p:custDataLst>
              <p:tags r:id="rId8"/>
            </p:custDataLst>
          </p:nvPr>
        </p:nvSpPr>
        <p:spPr>
          <a:xfrm>
            <a:off x="459180" y="99956"/>
            <a:ext cx="11352811" cy="755073"/>
          </a:xfrm>
          <a:prstGeom prst="rect">
            <a:avLst/>
          </a:prstGeom>
        </p:spPr>
        <p:txBody>
          <a:bodyPr/>
          <a:lstStyle>
            <a:lvl1pPr>
              <a:defRPr sz="2200" baseline="0">
                <a:solidFill>
                  <a:srgbClr val="013D5D"/>
                </a:solidFill>
              </a:defRPr>
            </a:lvl1pPr>
          </a:lstStyle>
          <a:p>
            <a:r>
              <a:rPr lang="en-US"/>
              <a:t>Clique para editar </a:t>
            </a:r>
            <a:br>
              <a:rPr lang="en-US"/>
            </a:br>
            <a:r>
              <a:rPr lang="en-US"/>
              <a:t>o título</a:t>
            </a:r>
            <a:endParaRPr lang="en-US" dirty="0"/>
          </a:p>
        </p:txBody>
      </p:sp>
      <p:sp>
        <p:nvSpPr>
          <p:cNvPr id="12" name="Text Placeholder 8"/>
          <p:cNvSpPr>
            <a:spLocks noGrp="1"/>
          </p:cNvSpPr>
          <p:nvPr>
            <p:ph type="body" sz="quarter" idx="11" hasCustomPrompt="1"/>
            <p:custDataLst>
              <p:tags r:id="rId9"/>
            </p:custDataLst>
          </p:nvPr>
        </p:nvSpPr>
        <p:spPr>
          <a:xfrm>
            <a:off x="2836701" y="6541061"/>
            <a:ext cx="8184236" cy="201880"/>
          </a:xfrm>
          <a:prstGeom prst="rect">
            <a:avLst/>
          </a:prstGeom>
        </p:spPr>
        <p:txBody>
          <a:bodyPr vert="horz"/>
          <a:lstStyle>
            <a:lvl1pPr>
              <a:buClr>
                <a:srgbClr val="013D5D"/>
              </a:buClr>
              <a:buFont typeface="+mj-lt"/>
              <a:buAutoNum type="arabicPeriod"/>
              <a:defRPr sz="8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Nota de rodapé</a:t>
            </a:r>
            <a:endParaRPr lang="en-US"/>
          </a:p>
          <a:p>
            <a:pPr lvl="0"/>
            <a:endParaRPr lang="en-US" dirty="0"/>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7171" name="Slide do think-cell" r:id="rId3" imgW="12700" imgH="12700" progId="TCLayout.ActiveDocument.1">
                  <p:embed/>
                </p:oleObj>
              </mc:Choice>
              <mc:Fallback>
                <p:oleObj name="Slide do think-cell" r:id="rId3" imgW="12700" imgH="12700" progId="TCLayout.ActiveDocument.1">
                  <p:embed/>
                  <p:pic>
                    <p:nvPicPr>
                      <p:cNvPr id="0" name="2 Objeto"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Retângulo 5"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
        <p:nvSpPr>
          <p:cNvPr id="7"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a:t>Click to edit Master subtitle style if required</a:t>
            </a:r>
            <a:endParaRPr lang="en-US" dirty="0"/>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8195"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a:t>Click to edit Master subtitle style if required</a:t>
            </a:r>
            <a:endParaRPr lang="en-US" dirty="0"/>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4" name="Oggetto 3"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469219" name="Slide do think-cell" r:id="rId3" imgW="12700" imgH="12700" progId="TCLayout.ActiveDocument.1">
                  <p:embed/>
                </p:oleObj>
              </mc:Choice>
              <mc:Fallback>
                <p:oleObj name="Slide do think-cell" r:id="rId3" imgW="12700" imgH="12700" progId="TCLayout.ActiveDocument.1">
                  <p:embed/>
                  <p:pic>
                    <p:nvPicPr>
                      <p:cNvPr id="0" name="Oggetto 3"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3" name="Retângulo 2"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450" b="0" i="0" baseline="0" dirty="0" err="1">
              <a:solidFill>
                <a:prstClr val="white"/>
              </a:solidFill>
              <a:latin typeface="Arial" panose="020B0604020202020204" pitchFamily="34" charset="0"/>
              <a:ea typeface="Arial Unicode MS"/>
              <a:cs typeface="Arial" panose="020B0604020202020204" pitchFamily="34" charset="0"/>
              <a:sym typeface="Arial" panose="020B0604020202020204" pitchFamily="34" charset="0"/>
            </a:endParaRPr>
          </a:p>
        </p:txBody>
      </p:sp>
      <p:sp>
        <p:nvSpPr>
          <p:cNvPr id="2" name="McK 2. Slide Title"/>
          <p:cNvSpPr>
            <a:spLocks noGrp="1"/>
          </p:cNvSpPr>
          <p:nvPr>
            <p:ph type="title"/>
          </p:nvPr>
        </p:nvSpPr>
        <p:spPr>
          <a:xfrm>
            <a:off x="1558642" y="345006"/>
            <a:ext cx="9230357" cy="376834"/>
          </a:xfrm>
        </p:spPr>
        <p:txBody>
          <a:bodyPr/>
          <a:lstStyle>
            <a:lvl1pPr>
              <a:defRPr sz="2450" b="0">
                <a:solidFill>
                  <a:srgbClr val="0033A0"/>
                </a:solidFill>
                <a:latin typeface="Arial" panose="020B0604020202020204" pitchFamily="34" charset="0"/>
                <a:ea typeface="Arial Unicode MS" pitchFamily="34" charset="-128"/>
                <a:cs typeface="Arial" panose="020B0604020202020204" pitchFamily="34" charset="0"/>
              </a:defRPr>
            </a:lvl1pPr>
          </a:lstStyle>
          <a:p>
            <a:r>
              <a:rPr lang="en-US"/>
              <a:t>Click to edit Master title style</a:t>
            </a:r>
            <a:endParaRPr lang="en-US" dirty="0"/>
          </a:p>
        </p:txBody>
      </p:sp>
      <p:sp>
        <p:nvSpPr>
          <p:cNvPr id="5" name="Segnaposto numero diapositiva 6"/>
          <p:cNvSpPr>
            <a:spLocks noGrp="1"/>
          </p:cNvSpPr>
          <p:nvPr>
            <p:ph type="sldNum" sz="quarter" idx="12"/>
          </p:nvPr>
        </p:nvSpPr>
        <p:spPr>
          <a:xfrm>
            <a:off x="10896600" y="6403975"/>
            <a:ext cx="685800" cy="365125"/>
          </a:xfrm>
          <a:prstGeom prst="rect">
            <a:avLst/>
          </a:prstGeom>
        </p:spPr>
        <p:txBody>
          <a:bodyPr lIns="89611" tIns="44806" rIns="89611" bIns="44806"/>
          <a:lstStyle>
            <a:lvl1pPr algn="r">
              <a:defRPr sz="1225">
                <a:solidFill>
                  <a:srgbClr val="A8A9AD"/>
                </a:solidFill>
              </a:defRPr>
            </a:lvl1pPr>
          </a:lstStyle>
          <a:p>
            <a:pPr>
              <a:defRPr/>
            </a:pPr>
            <a:fld id="{0166376F-C746-4CDC-B71A-AD65FA8300B7}"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1999" y="2057399"/>
            <a:ext cx="533400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0243"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a:t>Fare clic per modificare lo stile del titolo</a:t>
            </a:r>
            <a:endParaRPr lang="en-US" dirty="0"/>
          </a:p>
        </p:txBody>
      </p:sp>
      <p:sp>
        <p:nvSpPr>
          <p:cNvPr id="3" name="Date Placeholder 2"/>
          <p:cNvSpPr>
            <a:spLocks noGrp="1"/>
          </p:cNvSpPr>
          <p:nvPr>
            <p:ph type="dt" sz="half" idx="10"/>
          </p:nvPr>
        </p:nvSpPr>
        <p:spPr/>
        <p:txBody>
          <a:bodyPr/>
          <a:lstStyle/>
          <a:p>
            <a:fld id="{471686B6-A166-D84A-95C6-F9F4B2599B87}" type="datetime1">
              <a:rPr lang="en-US" smtClean="0">
                <a:solidFill>
                  <a:srgbClr val="C6C6C6">
                    <a:lumMod val="75000"/>
                  </a:srgbClr>
                </a:solidFill>
              </a:rPr>
            </a:fld>
            <a:endParaRPr lang="en-US" dirty="0">
              <a:solidFill>
                <a:srgbClr val="C6C6C6">
                  <a:lumMod val="75000"/>
                </a:srgbClr>
              </a:solidFill>
            </a:endParaRPr>
          </a:p>
        </p:txBody>
      </p:sp>
      <p:sp>
        <p:nvSpPr>
          <p:cNvPr id="4" name="Footer Placeholder 3"/>
          <p:cNvSpPr>
            <a:spLocks noGrp="1"/>
          </p:cNvSpPr>
          <p:nvPr>
            <p:ph type="ftr" sz="quarter" idx="11"/>
          </p:nvPr>
        </p:nvSpPr>
        <p:spPr/>
        <p:txBody>
          <a:bodyPr/>
          <a:lstStyle/>
          <a:p>
            <a:r>
              <a:rPr lang="en-US">
                <a:solidFill>
                  <a:srgbClr val="C6C6C6">
                    <a:lumMod val="75000"/>
                  </a:srgbClr>
                </a:solidFill>
              </a:rPr>
              <a:t>Presentation footer 10PT grey. Please add the relevant country to the footer.</a:t>
            </a:r>
            <a:endParaRPr lang="en-US"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US"/>
              <a:t>Click to edit Master subtitle style if required</a:t>
            </a:r>
            <a:endParaRPr lang="en-US" dirty="0"/>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267" name="Slide do think-cell" r:id="rId3" imgW="8255" imgH="8255" progId="TCLayout.ActiveDocument.1">
                  <p:embed/>
                </p:oleObj>
              </mc:Choice>
              <mc:Fallback>
                <p:oleObj name="Slide do think-cell" r:id="rId3" imgW="8255" imgH="825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761999" y="670121"/>
            <a:ext cx="8375651" cy="394980"/>
          </a:xfrm>
          <a:prstGeom prst="rect">
            <a:avLst/>
          </a:prstGeom>
        </p:spPr>
        <p:txBody>
          <a:bodyPr/>
          <a:lstStyle/>
          <a:p>
            <a:r>
              <a:rPr lang="en-US"/>
              <a:t>Haga clic para modificar el estilo de título del patrón</a:t>
            </a:r>
            <a:endParaRPr lang="en-US"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n-US"/>
              <a:t>Haga clic para modificar el estilo de texto del patrón</a:t>
            </a:r>
            <a:endParaRPr lang="en-US"/>
          </a:p>
          <a:p>
            <a:pPr lvl="1"/>
            <a:r>
              <a:rPr lang="en-US"/>
              <a:t>Segundo nivel</a:t>
            </a:r>
            <a:endParaRPr lang="en-US"/>
          </a:p>
          <a:p>
            <a:pPr lvl="2"/>
            <a:r>
              <a:rPr lang="en-US"/>
              <a:t>Tercer nivel</a:t>
            </a:r>
            <a:endParaRPr lang="en-US"/>
          </a:p>
          <a:p>
            <a:pPr lvl="3"/>
            <a:r>
              <a:rPr lang="en-US"/>
              <a:t>Cuarto nivel</a:t>
            </a:r>
            <a:endParaRPr lang="en-US"/>
          </a:p>
          <a:p>
            <a:pPr lvl="4"/>
            <a:r>
              <a:rPr lang="en-US"/>
              <a:t>Quinto nivel</a:t>
            </a:r>
            <a:endParaRPr lang="en-US"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fld id="{664CA531-45FC-4AE4-B155-805911C9EFAF}" type="datetime1">
              <a:rPr lang="en-US"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r>
              <a:rPr lang="en-US">
                <a:solidFill>
                  <a:srgbClr val="C6C6C6">
                    <a:lumMod val="75000"/>
                  </a:srgbClr>
                </a:solidFill>
              </a:rPr>
              <a:t>Presentation footer 10PT grey. Please add the relevant country to the footer.</a:t>
            </a:r>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US"/>
              <a:t>Click to edit Master subtitle style if required</a:t>
            </a:r>
            <a:endParaRPr lang="en-US" dirty="0"/>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11" name="Sottotitolo 2"/>
          <p:cNvSpPr>
            <a:spLocks noGrp="1"/>
          </p:cNvSpPr>
          <p:nvPr>
            <p:ph type="subTitle" idx="13" hasCustomPrompt="1"/>
          </p:nvPr>
        </p:nvSpPr>
        <p:spPr>
          <a:xfrm>
            <a:off x="1803374" y="1692001"/>
            <a:ext cx="8939881" cy="4284000"/>
          </a:xfrm>
          <a:prstGeom prst="rect">
            <a:avLst/>
          </a:prstGeom>
        </p:spPr>
        <p:txBody>
          <a:bodyPr lIns="121890" tIns="0" rIns="121890" bIns="60945">
            <a:noAutofit/>
          </a:bodyPr>
          <a:lstStyle>
            <a:lvl1pPr marL="0" indent="0" algn="l">
              <a:lnSpc>
                <a:spcPts val="9600"/>
              </a:lnSpc>
              <a:buNone/>
              <a:defRPr sz="8000" b="1" baseline="0">
                <a:solidFill>
                  <a:srgbClr val="DC4405"/>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en-US"/>
              <a:t>Titolo divisoria</a:t>
            </a:r>
            <a:endParaRPr lang="en-US" dirty="0"/>
          </a:p>
        </p:txBody>
      </p:sp>
      <p:sp>
        <p:nvSpPr>
          <p:cNvPr id="3" name="Segnaposto numero diapositiva 6"/>
          <p:cNvSpPr>
            <a:spLocks noGrp="1"/>
          </p:cNvSpPr>
          <p:nvPr>
            <p:ph type="sldNum" sz="quarter" idx="14"/>
          </p:nvPr>
        </p:nvSpPr>
        <p:spPr>
          <a:xfrm>
            <a:off x="11280576" y="6021288"/>
            <a:ext cx="685800" cy="365125"/>
          </a:xfrm>
        </p:spPr>
        <p:txBody>
          <a:bodyPr/>
          <a:lstStyle>
            <a:lvl1pPr>
              <a:defRPr/>
            </a:lvl1pPr>
          </a:lstStyle>
          <a:p>
            <a:pPr>
              <a:defRPr/>
            </a:pPr>
            <a:fld id="{DF75578B-9BC3-4F78-82E8-CFA987D73837}" type="slidenum">
              <a:rPr lang="en-US" smtClean="0">
                <a:solidFill>
                  <a:srgbClr val="C6C6C6">
                    <a:lumMod val="75000"/>
                  </a:srgbClr>
                </a:solidFill>
              </a:rPr>
            </a:fld>
            <a:endParaRPr lang="en-US" dirty="0">
              <a:solidFill>
                <a:srgbClr val="C6C6C6">
                  <a:lumMod val="75000"/>
                </a:srgbClr>
              </a:solidFill>
            </a:endParaRPr>
          </a:p>
        </p:txBody>
      </p:sp>
      <p:sp>
        <p:nvSpPr>
          <p:cNvPr id="5" name="CasellaDiTesto 4"/>
          <p:cNvSpPr txBox="1"/>
          <p:nvPr userDrawn="1"/>
        </p:nvSpPr>
        <p:spPr>
          <a:xfrm>
            <a:off x="3311691" y="6365956"/>
            <a:ext cx="4704523" cy="492386"/>
          </a:xfrm>
          <a:prstGeom prst="rect">
            <a:avLst/>
          </a:prstGeom>
          <a:noFill/>
        </p:spPr>
        <p:txBody>
          <a:bodyPr wrap="square" lIns="121864" tIns="60932" rIns="121864" bIns="60932" rtlCol="0" anchor="ctr">
            <a:spAutoFit/>
          </a:bodyPr>
          <a:lstStyle/>
          <a:p>
            <a:r>
              <a:rPr lang="en-US" sz="800">
                <a:solidFill>
                  <a:srgbClr val="A7A8AA"/>
                </a:solidFill>
                <a:cs typeface="Arial" panose="020B0604020202020204"/>
              </a:rPr>
              <a:t>Issuing Owner/Unit   |  Reclassified as   by    .The information contained in this document is the property of Enel SpA and must be used by the recipient only for the purposes for which it was received. It may not be copied or disclosed in any way without the explicit permission of Enel SpA.</a:t>
            </a:r>
            <a:endParaRPr lang="en-US" sz="800" dirty="0">
              <a:solidFill>
                <a:srgbClr val="A7A8AA"/>
              </a:solidFill>
              <a:cs typeface="Arial" panose="020B0604020202020204"/>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1_Key Message">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3315"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tângulo 1"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9" name="Title 1"/>
          <p:cNvSpPr>
            <a:spLocks noGrp="1"/>
          </p:cNvSpPr>
          <p:nvPr>
            <p:ph type="title" hasCustomPrompt="1"/>
          </p:nvPr>
        </p:nvSpPr>
        <p:spPr>
          <a:xfrm>
            <a:off x="2282824" y="670121"/>
            <a:ext cx="7643054" cy="394980"/>
          </a:xfrm>
          <a:prstGeom prst="rect">
            <a:avLst/>
          </a:prstGeom>
        </p:spPr>
        <p:txBody>
          <a:bodyPr/>
          <a:lstStyle/>
          <a:p>
            <a:r>
              <a:rPr lang="en-US"/>
              <a:t>Fare clic per modificare lo stile del titolo</a:t>
            </a:r>
            <a:endParaRPr lang="en-US" dirty="0"/>
          </a:p>
        </p:txBody>
      </p:sp>
      <p:sp>
        <p:nvSpPr>
          <p:cNvPr id="10" name="Text Placeholder 7"/>
          <p:cNvSpPr>
            <a:spLocks noGrp="1"/>
          </p:cNvSpPr>
          <p:nvPr>
            <p:ph type="body" sz="quarter" idx="13" hasCustomPrompt="1"/>
          </p:nvPr>
        </p:nvSpPr>
        <p:spPr>
          <a:xfrm>
            <a:off x="761999" y="1085366"/>
            <a:ext cx="9163879" cy="276999"/>
          </a:xfrm>
          <a:prstGeom prst="rect">
            <a:avLst/>
          </a:prstGeom>
        </p:spPr>
        <p:txBody>
          <a:bodyPr rIns="0">
            <a:noAutofit/>
          </a:bodyPr>
          <a:lstStyle>
            <a:lvl1pPr>
              <a:defRPr sz="1800"/>
            </a:lvl1pPr>
          </a:lstStyle>
          <a:p>
            <a:pPr lvl="0"/>
            <a:r>
              <a:rPr lang="en-US"/>
              <a:t>Click to edit Master subtitle style if required</a:t>
            </a:r>
            <a:endParaRPr lang="en-US" dirty="0"/>
          </a:p>
        </p:txBody>
      </p:sp>
      <p:pic>
        <p:nvPicPr>
          <p:cNvPr id="11" name="Picture 2" descr="\\psf\Home\Desktop\ENELLOGO1.jpg"/>
          <p:cNvPicPr>
            <a:picLocks noChangeAspect="1" noChangeArrowheads="1"/>
          </p:cNvPicPr>
          <p:nvPr userDrawn="1"/>
        </p:nvPicPr>
        <p:blipFill>
          <a:blip r:embed="rId6" cstate="screen"/>
          <a:srcRect/>
          <a:stretch>
            <a:fillRect/>
          </a:stretch>
        </p:blipFill>
        <p:spPr bwMode="auto">
          <a:xfrm>
            <a:off x="10100484" y="690090"/>
            <a:ext cx="1326339" cy="480592"/>
          </a:xfrm>
          <a:prstGeom prst="rect">
            <a:avLst/>
          </a:prstGeom>
          <a:noFill/>
        </p:spPr>
      </p:pic>
      <p:pic>
        <p:nvPicPr>
          <p:cNvPr id="12" name="Immagine 10"/>
          <p:cNvPicPr>
            <a:picLocks noChangeAspect="1"/>
          </p:cNvPicPr>
          <p:nvPr userDrawn="1"/>
        </p:nvPicPr>
        <p:blipFill>
          <a:blip r:embed="rId7" cstate="screen"/>
          <a:stretch>
            <a:fillRect/>
          </a:stretch>
        </p:blipFill>
        <p:spPr>
          <a:xfrm>
            <a:off x="534197" y="396427"/>
            <a:ext cx="1708871" cy="814011"/>
          </a:xfrm>
          <a:prstGeom prst="rect">
            <a:avLst/>
          </a:prstGeom>
        </p:spPr>
      </p:pic>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474339" name="Slide do think-cell" r:id="rId3" imgW="8255" imgH="8255" progId="TCLayout.ActiveDocument.1">
                  <p:embed/>
                </p:oleObj>
              </mc:Choice>
              <mc:Fallback>
                <p:oleObj name="Slide do think-cell" r:id="rId3" imgW="8255" imgH="8255" progId="TCLayout.ActiveDocument.1">
                  <p:embed/>
                  <p:pic>
                    <p:nvPicPr>
                      <p:cNvPr id="0" name="Objeto 3"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6" name="Retângulo 5"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p:nvPr>
        </p:nvSpPr>
        <p:spPr bwMode="gray"/>
        <p:txBody>
          <a:bodyPr/>
          <a:lstStyle/>
          <a:p>
            <a:r>
              <a:rPr lang="en-US" dirty="0"/>
              <a:t>Click to edit Master </a:t>
            </a:r>
            <a:r>
              <a:rPr lang="en-US"/>
              <a:t>title style</a:t>
            </a:r>
            <a:endParaRPr lang="en-US" dirty="0"/>
          </a:p>
        </p:txBody>
      </p:sp>
      <p:sp>
        <p:nvSpPr>
          <p:cNvPr id="8" name="Slide Number"/>
          <p:cNvSpPr txBox="1"/>
          <p:nvPr/>
        </p:nvSpPr>
        <p:spPr bwMode="gray">
          <a:xfrm>
            <a:off x="11652053" y="6639224"/>
            <a:ext cx="170101" cy="128097"/>
          </a:xfrm>
          <a:prstGeom prst="rect">
            <a:avLst/>
          </a:prstGeom>
        </p:spPr>
        <p:txBody>
          <a:bodyPr vert="horz" wrap="none" lIns="0" tIns="0" rIns="0" bIns="0" rtlCol="0" anchor="ctr">
            <a:spAutoFit/>
          </a:bodyPr>
          <a:lstStyle>
            <a:defPPr>
              <a:defRPr lang="pt-BR"/>
            </a:defPPr>
            <a:lvl1pPr>
              <a:defRPr sz="1000" baseline="0">
                <a:latin typeface="+mn-lt"/>
              </a:defRPr>
            </a:lvl1pPr>
          </a:lstStyle>
          <a:p>
            <a:pPr lvl="0"/>
            <a:fld id="{42C328C1-A84F-4A39-A664-DBA00541A8C6}" type="slidenum">
              <a:rPr lang="en-US" sz="815" smtClean="0">
                <a:solidFill>
                  <a:schemeClr val="accent6"/>
                </a:solidFill>
              </a:rPr>
            </a:fld>
            <a:endParaRPr lang="en-US" sz="815" dirty="0">
              <a:solidFill>
                <a:schemeClr val="accent6"/>
              </a:solidFill>
            </a:endParaRPr>
          </a:p>
        </p:txBody>
      </p:sp>
      <p:sp>
        <p:nvSpPr>
          <p:cNvPr id="9" name="SlideLogoText" hidden="1"/>
          <p:cNvSpPr>
            <a:spLocks noChangeArrowheads="1"/>
          </p:cNvSpPr>
          <p:nvPr>
            <p:custDataLst>
              <p:tags r:id="rId6"/>
            </p:custDataLst>
          </p:nvPr>
        </p:nvSpPr>
        <p:spPr bwMode="gray">
          <a:xfrm>
            <a:off x="10465075" y="6639224"/>
            <a:ext cx="1050047"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217930"/>
            <a:r>
              <a:rPr lang="en-US" sz="815" baseline="0" noProof="0">
                <a:solidFill>
                  <a:schemeClr val="accent6"/>
                </a:solidFill>
                <a:latin typeface="+mn-lt"/>
                <a:ea typeface="+mn-ea"/>
              </a:rPr>
              <a:t>McKinsey &amp; Company</a:t>
            </a:r>
            <a:endParaRPr lang="en-US" sz="815" baseline="0" noProof="0" dirty="0">
              <a:solidFill>
                <a:schemeClr val="accent6"/>
              </a:solidFill>
              <a:latin typeface="+mn-lt"/>
              <a:ea typeface="+mn-ea"/>
            </a:endParaRPr>
          </a:p>
        </p:txBody>
      </p:sp>
      <p:sp>
        <p:nvSpPr>
          <p:cNvPr id="5" name="doc id" hidden="1"/>
          <p:cNvSpPr>
            <a:spLocks noChangeArrowheads="1"/>
          </p:cNvSpPr>
          <p:nvPr/>
        </p:nvSpPr>
        <p:spPr bwMode="gray">
          <a:xfrm flipH="1">
            <a:off x="10658002" y="51835"/>
            <a:ext cx="1231563" cy="96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1217930" eaLnBrk="1"/>
            <a:endParaRPr lang="en-US" sz="610" baseline="0" noProof="0" dirty="0">
              <a:solidFill>
                <a:schemeClr val="accent6"/>
              </a:solidFill>
              <a:latin typeface="+mn-lt"/>
              <a:ea typeface="+mn-ea"/>
            </a:endParaRPr>
          </a:p>
        </p:txBody>
      </p:sp>
      <p:grpSp>
        <p:nvGrpSpPr>
          <p:cNvPr id="3" name="Group 2"/>
          <p:cNvGrpSpPr/>
          <p:nvPr/>
        </p:nvGrpSpPr>
        <p:grpSpPr>
          <a:xfrm>
            <a:off x="10301730" y="124103"/>
            <a:ext cx="1665584" cy="399960"/>
            <a:chOff x="10020300" y="127982"/>
            <a:chExt cx="1632403" cy="391998"/>
          </a:xfrm>
        </p:grpSpPr>
        <p:pic>
          <p:nvPicPr>
            <p:cNvPr id="7" name="Picture 2" descr="\\psf\Home\Desktop\ENELLOGO1.jpg"/>
            <p:cNvPicPr>
              <a:picLocks noChangeAspect="1" noChangeArrowheads="1"/>
            </p:cNvPicPr>
            <p:nvPr userDrawn="1"/>
          </p:nvPicPr>
          <p:blipFill>
            <a:blip r:embed="rId7" cstate="email"/>
            <a:srcRect/>
            <a:stretch>
              <a:fillRect/>
            </a:stretch>
          </p:blipFill>
          <p:spPr bwMode="auto">
            <a:xfrm>
              <a:off x="10957380" y="198008"/>
              <a:ext cx="695323" cy="251947"/>
            </a:xfrm>
            <a:prstGeom prst="rect">
              <a:avLst/>
            </a:prstGeom>
            <a:noFill/>
          </p:spPr>
        </p:pic>
        <p:pic>
          <p:nvPicPr>
            <p:cNvPr id="10" name="Immagine 14"/>
            <p:cNvPicPr>
              <a:picLocks noChangeAspect="1"/>
            </p:cNvPicPr>
            <p:nvPr userDrawn="1"/>
          </p:nvPicPr>
          <p:blipFill>
            <a:blip r:embed="rId8" cstate="email"/>
            <a:stretch>
              <a:fillRect/>
            </a:stretch>
          </p:blipFill>
          <p:spPr>
            <a:xfrm>
              <a:off x="10020300" y="127982"/>
              <a:ext cx="822931" cy="391998"/>
            </a:xfrm>
            <a:prstGeom prst="rect">
              <a:avLst/>
            </a:prstGeom>
          </p:spPr>
        </p:pic>
      </p:gr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pt-BR"/>
              <a:t>Clique para editar 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endParaRPr lang="en-GB" dirty="0"/>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
        <p:nvSpPr>
          <p:cNvPr id="11"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dirty="0"/>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10"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2000" y="2057399"/>
            <a:ext cx="3554412"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dirty="0"/>
          </a:p>
        </p:txBody>
      </p:sp>
      <p:sp>
        <p:nvSpPr>
          <p:cNvPr id="12" name="Content Placeholder 3"/>
          <p:cNvSpPr>
            <a:spLocks noGrp="1"/>
          </p:cNvSpPr>
          <p:nvPr>
            <p:ph sz="half" idx="13" hasCustomPrompt="1"/>
          </p:nvPr>
        </p:nvSpPr>
        <p:spPr>
          <a:xfrm>
            <a:off x="7870824" y="2057400"/>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11"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2000" y="2057399"/>
            <a:ext cx="3554412"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p:nvPr>
        </p:nvSpPr>
        <p:spPr>
          <a:xfrm>
            <a:off x="7870824" y="2057400"/>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8"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dirty="0"/>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8"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dirty="0"/>
          </a:p>
        </p:txBody>
      </p:sp>
      <p:sp>
        <p:nvSpPr>
          <p:cNvPr id="5" name="Slide Number Placeholder 5"/>
          <p:cNvSpPr>
            <a:spLocks noGrp="1"/>
          </p:cNvSpPr>
          <p:nvPr>
            <p:ph type="sldNum" sz="quarter" idx="12"/>
          </p:nvPr>
        </p:nvSpPr>
        <p:spPr>
          <a:xfrm>
            <a:off x="11426824" y="6704112"/>
            <a:ext cx="762000" cy="153888"/>
          </a:xfrm>
        </p:spPr>
        <p:txBody>
          <a:bodyPr/>
          <a:lstStyle>
            <a:lvl1pPr>
              <a:lnSpc>
                <a:spcPct val="90000"/>
              </a:lnSpc>
              <a:defRPr>
                <a:solidFill>
                  <a:schemeClr val="tx1"/>
                </a:solidFill>
              </a:defRPr>
            </a:lvl1pPr>
          </a:lstStyle>
          <a:p>
            <a:fld id="{1ED2235E-0982-3B42-A838-A74550CD4449}" type="slidenum">
              <a:rPr lang="en-GB" smtClean="0"/>
            </a:fld>
            <a:endParaRPr lang="en-GB" dirty="0"/>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showMasterSp="0">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8"/>
            <a:ext cx="7616824" cy="1368425"/>
          </a:xfrm>
        </p:spPr>
        <p:txBody>
          <a:bodyPr anchor="t">
            <a:noAutofit/>
          </a:bodyPr>
          <a:lstStyle>
            <a:lvl1pPr algn="l">
              <a:defRPr sz="4800">
                <a:solidFill>
                  <a:schemeClr val="tx1"/>
                </a:solidFill>
              </a:defRPr>
            </a:lvl1pPr>
          </a:lstStyle>
          <a:p>
            <a:r>
              <a:rPr lang="es-ES"/>
              <a:t>Haga clic para modificar el estilo de título del patrón</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837842EF-C05B-4629-8BD3-6A2BB614A23D}" type="datetime1">
              <a:rPr lang="en-GB" smtClean="0">
                <a:solidFill>
                  <a:prstClr val="black"/>
                </a:solidFill>
              </a:rPr>
            </a:fld>
            <a:endParaRPr lang="en-GB" dirty="0">
              <a:solidFill>
                <a:prstClr val="black"/>
              </a:solidFill>
            </a:endParaRPr>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dirty="0">
              <a:solidFill>
                <a:prstClr val="black"/>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8332" y="5638330"/>
            <a:ext cx="1478493" cy="535932"/>
          </a:xfrm>
          <a:prstGeom prst="rect">
            <a:avLst/>
          </a:prstGeom>
        </p:spPr>
      </p:pic>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46B9C1FB-630F-45C1-90A1-A1D5D447E0DE}" type="datetime1">
              <a:rPr lang="en-GB" smtClean="0">
                <a:solidFill>
                  <a:srgbClr val="C6C6C6">
                    <a:lumMod val="75000"/>
                  </a:srgbClr>
                </a:solidFill>
              </a:rPr>
            </a:fld>
            <a:endParaRPr lang="en-GB" dirty="0">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r>
              <a:rPr lang="en-GB" dirty="0">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showMasterSp="0" userDrawn="1">
  <p:cSld name="Encabezado de sección">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DF543D39-57AF-407D-A843-1941E774218A}" type="datetime1">
              <a:rPr lang="en-GB" smtClean="0">
                <a:solidFill>
                  <a:srgbClr val="C6C6C6">
                    <a:lumMod val="75000"/>
                  </a:srgbClr>
                </a:solidFill>
              </a:rPr>
            </a:fld>
            <a:endParaRPr lang="en-GB" dirty="0">
              <a:solidFill>
                <a:srgbClr val="C6C6C6">
                  <a:lumMod val="75000"/>
                </a:srgbClr>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r>
              <a:rPr lang="en-GB" dirty="0">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dirty="0">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8334" y="701167"/>
            <a:ext cx="1478493" cy="535932"/>
          </a:xfrm>
          <a:prstGeom prst="rect">
            <a:avLst/>
          </a:prstGeom>
        </p:spPr>
      </p:pic>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5" name="Date Placeholder 4"/>
          <p:cNvSpPr>
            <a:spLocks noGrp="1"/>
          </p:cNvSpPr>
          <p:nvPr>
            <p:ph type="dt" sz="half" idx="10"/>
          </p:nvPr>
        </p:nvSpPr>
        <p:spPr/>
        <p:txBody>
          <a:bodyPr/>
          <a:lstStyle/>
          <a:p>
            <a:fld id="{123C208F-20F3-4BFF-A63D-199CDEBE3707}" type="datetime1">
              <a:rPr lang="en-GB" smtClean="0">
                <a:solidFill>
                  <a:srgbClr val="C6C6C6">
                    <a:lumMod val="75000"/>
                  </a:srgbClr>
                </a:solidFill>
              </a:rPr>
            </a:fld>
            <a:endParaRPr lang="en-GB" dirty="0">
              <a:solidFill>
                <a:srgbClr val="C6C6C6">
                  <a:lumMod val="75000"/>
                </a:srgbClr>
              </a:solidFill>
            </a:endParaRPr>
          </a:p>
        </p:txBody>
      </p:sp>
      <p:sp>
        <p:nvSpPr>
          <p:cNvPr id="6" name="Footer Placeholder 5"/>
          <p:cNvSpPr>
            <a:spLocks noGrp="1"/>
          </p:cNvSpPr>
          <p:nvPr>
            <p:ph type="ftr" sz="quarter" idx="11"/>
          </p:nvPr>
        </p:nvSpPr>
        <p:spPr/>
        <p:txBody>
          <a:bodyPr/>
          <a:lstStyle/>
          <a:p>
            <a:r>
              <a:rPr lang="en-GB" dirty="0">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5" name="Date Placeholder 4"/>
          <p:cNvSpPr>
            <a:spLocks noGrp="1"/>
          </p:cNvSpPr>
          <p:nvPr>
            <p:ph type="dt" sz="half" idx="10"/>
          </p:nvPr>
        </p:nvSpPr>
        <p:spPr/>
        <p:txBody>
          <a:bodyPr/>
          <a:lstStyle/>
          <a:p>
            <a:fld id="{D628BEB7-03AD-49D8-B63A-56BC47AF0653}" type="datetime1">
              <a:rPr lang="en-GB" smtClean="0">
                <a:solidFill>
                  <a:srgbClr val="C6C6C6">
                    <a:lumMod val="75000"/>
                  </a:srgbClr>
                </a:solidFill>
              </a:rPr>
            </a:fld>
            <a:endParaRPr lang="en-GB" dirty="0">
              <a:solidFill>
                <a:srgbClr val="C6C6C6">
                  <a:lumMod val="75000"/>
                </a:srgbClr>
              </a:solidFill>
            </a:endParaRPr>
          </a:p>
        </p:txBody>
      </p:sp>
      <p:sp>
        <p:nvSpPr>
          <p:cNvPr id="6" name="Footer Placeholder 5"/>
          <p:cNvSpPr>
            <a:spLocks noGrp="1"/>
          </p:cNvSpPr>
          <p:nvPr>
            <p:ph type="ftr" sz="quarter" idx="11"/>
          </p:nvPr>
        </p:nvSpPr>
        <p:spPr/>
        <p:txBody>
          <a:bodyPr/>
          <a:lstStyle/>
          <a:p>
            <a:r>
              <a:rPr lang="en-GB" dirty="0">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2" name="Content Placeholder 3"/>
          <p:cNvSpPr>
            <a:spLocks noGrp="1"/>
          </p:cNvSpPr>
          <p:nvPr>
            <p:ph sz="half" idx="13" hasCustomPrompt="1"/>
          </p:nvPr>
        </p:nvSpPr>
        <p:spPr>
          <a:xfrm>
            <a:off x="7870825" y="2057401"/>
            <a:ext cx="3554411"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p:txBody>
          <a:bodyPr/>
          <a:lstStyle/>
          <a:p>
            <a:fld id="{E31995ED-47DF-4E8E-8CF2-F1F37AD9D6C1}" type="datetime1">
              <a:rPr lang="en-GB" smtClean="0">
                <a:solidFill>
                  <a:srgbClr val="C6C6C6">
                    <a:lumMod val="75000"/>
                  </a:srgbClr>
                </a:solidFill>
              </a:rPr>
            </a:fld>
            <a:endParaRPr lang="en-GB" dirty="0">
              <a:solidFill>
                <a:srgbClr val="C6C6C6">
                  <a:lumMod val="75000"/>
                </a:srgbClr>
              </a:solidFill>
            </a:endParaRPr>
          </a:p>
        </p:txBody>
      </p:sp>
      <p:sp>
        <p:nvSpPr>
          <p:cNvPr id="5" name="Footer Placeholder 4"/>
          <p:cNvSpPr>
            <a:spLocks noGrp="1"/>
          </p:cNvSpPr>
          <p:nvPr>
            <p:ph type="ftr" sz="quarter" idx="11"/>
          </p:nvPr>
        </p:nvSpPr>
        <p:spPr/>
        <p:txBody>
          <a:bodyPr/>
          <a:lstStyle/>
          <a:p>
            <a:r>
              <a:rPr lang="en-GB" dirty="0">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a:xfrm>
            <a:off x="11287677" y="6555552"/>
            <a:ext cx="762000" cy="153888"/>
          </a:xfrm>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a:p>
        </p:txBody>
      </p:sp>
      <p:sp>
        <p:nvSpPr>
          <p:cNvPr id="3" name="Date Placeholder 2"/>
          <p:cNvSpPr>
            <a:spLocks noGrp="1"/>
          </p:cNvSpPr>
          <p:nvPr>
            <p:ph type="dt" sz="half" idx="10"/>
          </p:nvPr>
        </p:nvSpPr>
        <p:spPr/>
        <p:txBody>
          <a:bodyPr/>
          <a:lstStyle/>
          <a:p>
            <a:fld id="{9C59BA7D-DE8A-4EB9-957B-A5955E983734}" type="datetime1">
              <a:rPr lang="en-GB" smtClean="0">
                <a:solidFill>
                  <a:srgbClr val="C6C6C6">
                    <a:lumMod val="75000"/>
                  </a:srgbClr>
                </a:solidFill>
              </a:rPr>
            </a:fld>
            <a:endParaRPr lang="en-GB" dirty="0">
              <a:solidFill>
                <a:srgbClr val="C6C6C6">
                  <a:lumMod val="75000"/>
                </a:srgbClr>
              </a:solidFill>
            </a:endParaRPr>
          </a:p>
        </p:txBody>
      </p:sp>
      <p:sp>
        <p:nvSpPr>
          <p:cNvPr id="4" name="Footer Placeholder 3"/>
          <p:cNvSpPr>
            <a:spLocks noGrp="1"/>
          </p:cNvSpPr>
          <p:nvPr>
            <p:ph type="ftr" sz="quarter" idx="11"/>
          </p:nvPr>
        </p:nvSpPr>
        <p:spPr/>
        <p:txBody>
          <a:bodyPr/>
          <a:lstStyle/>
          <a:p>
            <a:r>
              <a:rPr lang="en-GB" dirty="0">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Slide Number Placeholder 5"/>
          <p:cNvSpPr>
            <a:spLocks noGrp="1"/>
          </p:cNvSpPr>
          <p:nvPr>
            <p:ph type="sldNum" sz="quarter" idx="12"/>
          </p:nvPr>
        </p:nvSpPr>
        <p:spPr>
          <a:xfrm>
            <a:off x="11287677" y="6555552"/>
            <a:ext cx="762000" cy="153888"/>
          </a:xfrm>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3C57A-F336-4095-8831-0CD6741C542B}" type="datetime1">
              <a:rPr lang="en-GB" smtClean="0">
                <a:solidFill>
                  <a:srgbClr val="C6C6C6">
                    <a:lumMod val="75000"/>
                  </a:srgbClr>
                </a:solidFill>
              </a:rPr>
            </a:fld>
            <a:endParaRPr lang="en-GB" dirty="0">
              <a:solidFill>
                <a:srgbClr val="C6C6C6">
                  <a:lumMod val="75000"/>
                </a:srgbClr>
              </a:solidFill>
            </a:endParaRPr>
          </a:p>
        </p:txBody>
      </p:sp>
      <p:sp>
        <p:nvSpPr>
          <p:cNvPr id="3" name="Footer Placeholder 2"/>
          <p:cNvSpPr>
            <a:spLocks noGrp="1"/>
          </p:cNvSpPr>
          <p:nvPr>
            <p:ph type="ftr" sz="quarter" idx="11"/>
          </p:nvPr>
        </p:nvSpPr>
        <p:spPr/>
        <p:txBody>
          <a:bodyPr/>
          <a:lstStyle/>
          <a:p>
            <a:r>
              <a:rPr lang="en-GB" dirty="0">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showMasterSp="0" userDrawn="1">
  <p:cSld name="Blank Blank">
    <p:spTree>
      <p:nvGrpSpPr>
        <p:cNvPr id="1" name=""/>
        <p:cNvGrpSpPr/>
        <p:nvPr/>
      </p:nvGrpSpPr>
      <p:grpSpPr>
        <a:xfrm>
          <a:off x="0" y="0"/>
          <a:ext cx="0" cy="0"/>
          <a:chOff x="0" y="0"/>
          <a:chExt cx="0" cy="0"/>
        </a:xfrm>
      </p:grpSpPr>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GB" dirty="0">
              <a:solidFill>
                <a:srgbClr val="C6C6C6">
                  <a:lumMod val="75000"/>
                </a:srgbClr>
              </a:solidFill>
            </a:endParaRPr>
          </a:p>
        </p:txBody>
      </p:sp>
      <p:sp>
        <p:nvSpPr>
          <p:cNvPr id="4" name="Footer Placeholder 3"/>
          <p:cNvSpPr>
            <a:spLocks noGrp="1"/>
          </p:cNvSpPr>
          <p:nvPr>
            <p:ph type="ftr" sz="quarter" idx="11"/>
          </p:nvPr>
        </p:nvSpPr>
        <p:spPr/>
        <p:txBody>
          <a:bodyPr/>
          <a:lstStyle/>
          <a:p>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96867" name="Slide do think-cell" r:id="rId3" imgW="12700" imgH="12700" progId="TCLayout.ActiveDocument.1">
                  <p:embed/>
                </p:oleObj>
              </mc:Choice>
              <mc:Fallback>
                <p:oleObj name="Slide do think-cell" r:id="rId3" imgW="12700" imgH="12700" progId="TCLayout.ActiveDocument.1">
                  <p:embed/>
                  <p:pic>
                    <p:nvPicPr>
                      <p:cNvPr id="0" name="Object 2"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bwMode="gray"/>
        <p:txBody>
          <a:bodyPr/>
          <a:lstStyle/>
          <a:p>
            <a:r>
              <a:rPr lang="en-US"/>
              <a:t>Click to edit Master title style</a:t>
            </a:r>
            <a:endParaRPr lang="en-US"/>
          </a:p>
        </p:txBody>
      </p:sp>
      <p:sp>
        <p:nvSpPr>
          <p:cNvPr id="4" name="Text Placeholder 3"/>
          <p:cNvSpPr>
            <a:spLocks noGrp="1"/>
          </p:cNvSpPr>
          <p:nvPr>
            <p:ph type="body" sz="quarter" idx="10"/>
          </p:nvPr>
        </p:nvSpPr>
        <p:spPr bwMode="gray">
          <a:xfrm>
            <a:off x="763200" y="2055600"/>
            <a:ext cx="10666800" cy="4111200"/>
          </a:xfrm>
        </p:spPr>
        <p:txBody>
          <a:bodyPr lIns="0" tIns="0" rIns="180000" bIns="0"/>
          <a:lstStyle>
            <a:lvl1pPr>
              <a:spcBef>
                <a:spcPts val="385"/>
              </a:spcBef>
              <a:defRPr/>
            </a:lvl1pPr>
            <a:lvl2pPr marL="269875" indent="-182245">
              <a:spcBef>
                <a:spcPts val="385"/>
              </a:spcBef>
              <a:defRPr/>
            </a:lvl2pPr>
            <a:lvl3pPr marL="539750" indent="-182245">
              <a:spcBef>
                <a:spcPts val="385"/>
              </a:spcBef>
              <a:defRPr/>
            </a:lvl3pPr>
            <a:lvl4pPr marL="809625" indent="-182245">
              <a:spcBef>
                <a:spcPts val="385"/>
              </a:spcBef>
              <a:defRPr/>
            </a:lvl4pPr>
            <a:lvl5pPr marL="1079500" indent="-182245">
              <a:spcBef>
                <a:spcPts val="385"/>
              </a:spcBef>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Text Placeholder 6"/>
          <p:cNvSpPr>
            <a:spLocks noGrp="1"/>
          </p:cNvSpPr>
          <p:nvPr>
            <p:ph type="body" sz="quarter" idx="11" hasCustomPrompt="1"/>
          </p:nvPr>
        </p:nvSpPr>
        <p:spPr bwMode="gray">
          <a:xfrm>
            <a:off x="763589" y="1087200"/>
            <a:ext cx="8110447" cy="277200"/>
          </a:xfrm>
        </p:spPr>
        <p:txBody>
          <a:bodyPr rIns="0">
            <a:noAutofit/>
          </a:bodyPr>
          <a:lstStyle>
            <a:lvl1pPr>
              <a:defRPr b="0"/>
            </a:lvl1pPr>
          </a:lstStyle>
          <a:p>
            <a:pPr lvl="0"/>
            <a:r>
              <a:rPr lang="en-US" dirty="0"/>
              <a:t>Click to edit Master subtitle style</a:t>
            </a:r>
            <a:endParaRPr lang="en-US" dirty="0"/>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97891" name="Slide do think-cell" r:id="rId3" imgW="12700" imgH="12700" progId="TCLayout.ActiveDocument.1">
                  <p:embed/>
                </p:oleObj>
              </mc:Choice>
              <mc:Fallback>
                <p:oleObj name="Slide do think-cell" r:id="rId3" imgW="12700" imgH="12700" progId="TCLayout.ActiveDocument.1">
                  <p:embed/>
                  <p:pic>
                    <p:nvPicPr>
                      <p:cNvPr id="0" name="Object 2"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bwMode="gray"/>
        <p:txBody>
          <a:bodyPr/>
          <a:lstStyle/>
          <a:p>
            <a:r>
              <a:rPr lang="en-US"/>
              <a:t>Click to edit Master title style</a:t>
            </a:r>
            <a:endParaRPr lang="en-US" dirty="0"/>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solidFill>
                  <a:srgbClr val="C6C6C6">
                    <a:lumMod val="75000"/>
                  </a:srgbClr>
                </a:solidFill>
              </a:rPr>
            </a:fld>
            <a:endParaRPr lang="en-GB" dirty="0">
              <a:solidFill>
                <a:srgbClr val="C6C6C6">
                  <a:lumMod val="75000"/>
                </a:srgbClr>
              </a:solidFill>
            </a:endParaRPr>
          </a:p>
        </p:txBody>
      </p:sp>
      <p:sp>
        <p:nvSpPr>
          <p:cNvPr id="4" name="Footer Placeholder 3"/>
          <p:cNvSpPr>
            <a:spLocks noGrp="1"/>
          </p:cNvSpPr>
          <p:nvPr>
            <p:ph type="ftr" sz="quarter" idx="11"/>
          </p:nvPr>
        </p:nvSpPr>
        <p:spPr/>
        <p:txBody>
          <a:bodyPr/>
          <a:lstStyle/>
          <a:p>
            <a:r>
              <a:rPr lang="en-GB" dirty="0">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8" name="Date Placeholder 3"/>
          <p:cNvSpPr txBox="1"/>
          <p:nvPr userDrawn="1"/>
        </p:nvSpPr>
        <p:spPr>
          <a:xfrm>
            <a:off x="9606035"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rgbClr val="C6C6C6">
                    <a:lumMod val="75000"/>
                  </a:srgbClr>
                </a:solidFill>
              </a:rPr>
              <a:t>USO INTERNO</a:t>
            </a:r>
            <a:endParaRPr lang="en-GB" sz="1000" dirty="0">
              <a:solidFill>
                <a:srgbClr val="C6C6C6">
                  <a:lumMod val="75000"/>
                </a:srgbClr>
              </a:solidFill>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2" y="1723878"/>
            <a:ext cx="7616824" cy="1368425"/>
          </a:xfrm>
        </p:spPr>
        <p:txBody>
          <a:bodyPr anchor="t">
            <a:noAutofit/>
          </a:bodyPr>
          <a:lstStyle>
            <a:lvl1pPr algn="l">
              <a:defRPr sz="480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6" y="3429008"/>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19" y="3429008"/>
            <a:ext cx="1510613" cy="276999"/>
          </a:xfrm>
        </p:spPr>
        <p:txBody>
          <a:bodyPr anchor="t">
            <a:noAutofit/>
          </a:bodyPr>
          <a:lstStyle>
            <a:lvl1pPr>
              <a:lnSpc>
                <a:spcPct val="90000"/>
              </a:lnSpc>
              <a:defRPr sz="1800">
                <a:solidFill>
                  <a:schemeClr val="tx1"/>
                </a:solidFill>
              </a:defRPr>
            </a:lvl1pPr>
          </a:lstStyle>
          <a:p>
            <a:fld id="{DAFA4DCB-11CA-4554-8292-6B56B1A64900}"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6"/>
            <a:ext cx="1907123" cy="691036"/>
          </a:xfrm>
          <a:prstGeom prst="rect">
            <a:avLst/>
          </a:prstGeom>
          <a:noFill/>
        </p:spPr>
      </p:pic>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02D83B33-8AE9-40A6-9A57-3CCFFCFF7170}"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D2A27DB2-91AC-4E7E-A58B-5D5F49F13E3C}" type="datetime1">
              <a:rPr lang="en-GB" smtClean="0"/>
            </a:fld>
            <a:endParaRPr lang="en-GB" dirty="0"/>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6"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7" y="1363679"/>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1" y="6479905"/>
            <a:ext cx="1510613" cy="153888"/>
          </a:xfrm>
          <a:prstGeom prst="rect">
            <a:avLst/>
          </a:prstGeom>
        </p:spPr>
        <p:txBody>
          <a:bodyPr/>
          <a:lstStyle>
            <a:lvl1pPr>
              <a:defRPr>
                <a:solidFill>
                  <a:schemeClr val="bg1"/>
                </a:solidFill>
              </a:defRPr>
            </a:lvl1pPr>
          </a:lstStyle>
          <a:p>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showMasterSp="0" userDrawn="1">
  <p:cSld name="Section Header 2">
    <p:bg>
      <p:bgPr>
        <a:solidFill>
          <a:schemeClr val="accent3"/>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sp>
        <p:nvSpPr>
          <p:cNvPr id="13" name="Title 9"/>
          <p:cNvSpPr>
            <a:spLocks noGrp="1"/>
          </p:cNvSpPr>
          <p:nvPr>
            <p:ph type="title" hasCustomPrompt="1"/>
          </p:nvPr>
        </p:nvSpPr>
        <p:spPr>
          <a:xfrm>
            <a:off x="2282826" y="596117"/>
            <a:ext cx="6842160" cy="3515509"/>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17" name="Rectangle 16"/>
          <p:cNvSpPr/>
          <p:nvPr userDrawn="1"/>
        </p:nvSpPr>
        <p:spPr>
          <a:xfrm>
            <a:off x="137525" y="141699"/>
            <a:ext cx="1901985" cy="6595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a:solidFill>
                <a:prstClr val="white"/>
              </a:solidFill>
            </a:endParaRPr>
          </a:p>
        </p:txBody>
      </p:sp>
      <p:grpSp>
        <p:nvGrpSpPr>
          <p:cNvPr id="3" name="Group 4"/>
          <p:cNvGrpSpPr>
            <a:grpSpLocks noChangeAspect="1"/>
          </p:cNvGrpSpPr>
          <p:nvPr userDrawn="1"/>
        </p:nvGrpSpPr>
        <p:grpSpPr bwMode="auto">
          <a:xfrm>
            <a:off x="10100485" y="690092"/>
            <a:ext cx="1326339" cy="480798"/>
            <a:chOff x="0" y="768"/>
            <a:chExt cx="7680" cy="2784"/>
          </a:xfrm>
        </p:grpSpPr>
        <p:sp>
          <p:nvSpPr>
            <p:cNvPr id="7"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8"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9"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10"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gr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showMasterSp="0" userDrawn="1">
  <p:cSld name="Section Header 3">
    <p:bg>
      <p:bgPr>
        <a:solidFill>
          <a:schemeClr val="accent6"/>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bg1"/>
                </a:solidFill>
              </a:defRPr>
            </a:lvl1pPr>
          </a:lstStyle>
          <a:p>
            <a:fld id="{3D4A356F-C0F8-410C-949B-5156994F11CC}" type="datetime1">
              <a:rPr lang="en-GB" smtClean="0">
                <a:solidFill>
                  <a:prstClr val="white"/>
                </a:solidFill>
              </a:rPr>
            </a:fld>
            <a:endParaRPr lang="en-GB" dirty="0">
              <a:solidFill>
                <a:prstClr val="white"/>
              </a:solidFill>
            </a:endParaRPr>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bg1"/>
                </a:solidFill>
              </a:defRPr>
            </a:lvl1pPr>
          </a:lstStyle>
          <a:p>
            <a:r>
              <a:rPr lang="en-GB">
                <a:solidFill>
                  <a:prstClr val="white"/>
                </a:solidFill>
              </a:rPr>
              <a:t>Presentation footer 10PT grey. Please add the relevant country to the footer.</a:t>
            </a:r>
            <a:endParaRPr lang="en-GB" dirty="0">
              <a:solidFill>
                <a:prstClr val="white"/>
              </a:solidFill>
            </a:endParaRPr>
          </a:p>
        </p:txBody>
      </p:sp>
      <p:sp>
        <p:nvSpPr>
          <p:cNvPr id="13" name="Slide Number Placeholder 3"/>
          <p:cNvSpPr>
            <a:spLocks noGrp="1"/>
          </p:cNvSpPr>
          <p:nvPr>
            <p:ph type="sldNum" sz="quarter" idx="12"/>
          </p:nvPr>
        </p:nvSpPr>
        <p:spPr>
          <a:xfrm>
            <a:off x="10664826"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2" name="Group 1"/>
          <p:cNvGrpSpPr/>
          <p:nvPr userDrawn="1"/>
        </p:nvGrpSpPr>
        <p:grpSpPr>
          <a:xfrm>
            <a:off x="760414" y="690580"/>
            <a:ext cx="427668" cy="2052620"/>
            <a:chOff x="760413" y="690580"/>
            <a:chExt cx="544156" cy="2611716"/>
          </a:xfrm>
        </p:grpSpPr>
        <p:sp>
          <p:nvSpPr>
            <p:cNvPr id="8" name="Rectangle 7"/>
            <p:cNvSpPr/>
            <p:nvPr userDrawn="1"/>
          </p:nvSpPr>
          <p:spPr>
            <a:xfrm>
              <a:off x="760413" y="690580"/>
              <a:ext cx="544156" cy="1886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a:solidFill>
                  <a:srgbClr val="0655FA"/>
                </a:solidFill>
              </a:endParaRPr>
            </a:p>
          </p:txBody>
        </p:sp>
        <p:sp>
          <p:nvSpPr>
            <p:cNvPr id="16" name="Rectangle 15"/>
            <p:cNvSpPr/>
            <p:nvPr userDrawn="1"/>
          </p:nvSpPr>
          <p:spPr>
            <a:xfrm>
              <a:off x="760413" y="2565815"/>
              <a:ext cx="544156" cy="736481"/>
            </a:xfrm>
            <a:prstGeom prst="rect">
              <a:avLst/>
            </a:prstGeom>
            <a:gradFill flip="none" rotWithShape="1">
              <a:gsLst>
                <a:gs pos="0">
                  <a:schemeClr val="bg1">
                    <a:alpha val="80000"/>
                  </a:schemeClr>
                </a:gs>
                <a:gs pos="95000">
                  <a:schemeClr val="bg1">
                    <a:alpha val="0"/>
                  </a:schemeClr>
                </a:gs>
              </a:gsLst>
              <a:lin ang="5760000" scaled="0"/>
              <a:tileRect/>
            </a:gradFill>
            <a:ln>
              <a:noFill/>
            </a:ln>
          </p:spPr>
          <p:txBody>
            <a:bodyPr vert="horz" wrap="square" lIns="91440" tIns="45720" rIns="91440" bIns="45720" numCol="1" anchor="t" anchorCtr="0" compatLnSpc="1"/>
            <a:lstStyle/>
            <a:p>
              <a:endParaRPr lang="en-GB" sz="1800">
                <a:solidFill>
                  <a:prstClr val="black"/>
                </a:solidFill>
              </a:endParaRPr>
            </a:p>
          </p:txBody>
        </p:sp>
      </p:grpSp>
      <p:sp>
        <p:nvSpPr>
          <p:cNvPr id="17" name="Title 9"/>
          <p:cNvSpPr>
            <a:spLocks noGrp="1"/>
          </p:cNvSpPr>
          <p:nvPr>
            <p:ph type="title" hasCustomPrompt="1"/>
          </p:nvPr>
        </p:nvSpPr>
        <p:spPr>
          <a:xfrm>
            <a:off x="1524001" y="596117"/>
            <a:ext cx="7600985" cy="1889164"/>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10" name="Group 4"/>
          <p:cNvGrpSpPr>
            <a:grpSpLocks noChangeAspect="1"/>
          </p:cNvGrpSpPr>
          <p:nvPr userDrawn="1"/>
        </p:nvGrpSpPr>
        <p:grpSpPr bwMode="auto">
          <a:xfrm>
            <a:off x="10100485" y="690092"/>
            <a:ext cx="1326339" cy="480798"/>
            <a:chOff x="0" y="768"/>
            <a:chExt cx="7680" cy="2784"/>
          </a:xfrm>
        </p:grpSpPr>
        <p:sp>
          <p:nvSpPr>
            <p:cNvPr id="11"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14"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15"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18"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gr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showMasterSp="0" userDrawn="1">
  <p:cSld name="Section Header 4">
    <p:bg>
      <p:bgPr>
        <a:solidFill>
          <a:schemeClr val="accent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759393" y="688247"/>
            <a:ext cx="5642083" cy="4733986"/>
            <a:chOff x="759392" y="688247"/>
            <a:chExt cx="5642083" cy="4733986"/>
          </a:xfrm>
        </p:grpSpPr>
        <p:sp>
          <p:nvSpPr>
            <p:cNvPr id="6" name="Freeform 9"/>
            <p:cNvSpPr/>
            <p:nvPr userDrawn="1"/>
          </p:nvSpPr>
          <p:spPr bwMode="auto">
            <a:xfrm>
              <a:off x="1746388" y="688247"/>
              <a:ext cx="4655087" cy="4733986"/>
            </a:xfrm>
            <a:custGeom>
              <a:avLst/>
              <a:gdLst>
                <a:gd name="T0" fmla="*/ 0 w 1474"/>
                <a:gd name="T1" fmla="*/ 0 h 1499"/>
                <a:gd name="T2" fmla="*/ 0 w 1474"/>
                <a:gd name="T3" fmla="*/ 1085 h 1499"/>
                <a:gd name="T4" fmla="*/ 1 w 1474"/>
                <a:gd name="T5" fmla="*/ 1085 h 1499"/>
                <a:gd name="T6" fmla="*/ 389 w 1474"/>
                <a:gd name="T7" fmla="*/ 1473 h 1499"/>
                <a:gd name="T8" fmla="*/ 388 w 1474"/>
                <a:gd name="T9" fmla="*/ 1499 h 1499"/>
                <a:gd name="T10" fmla="*/ 1473 w 1474"/>
                <a:gd name="T11" fmla="*/ 1499 h 1499"/>
                <a:gd name="T12" fmla="*/ 1474 w 1474"/>
                <a:gd name="T13" fmla="*/ 1473 h 1499"/>
                <a:gd name="T14" fmla="*/ 1 w 1474"/>
                <a:gd name="T15" fmla="*/ 0 h 1499"/>
                <a:gd name="T16" fmla="*/ 0 w 1474"/>
                <a:gd name="T17" fmla="*/ 0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99">
                  <a:moveTo>
                    <a:pt x="0" y="0"/>
                  </a:moveTo>
                  <a:cubicBezTo>
                    <a:pt x="0" y="1085"/>
                    <a:pt x="0" y="1085"/>
                    <a:pt x="0" y="1085"/>
                  </a:cubicBezTo>
                  <a:cubicBezTo>
                    <a:pt x="0" y="1085"/>
                    <a:pt x="0" y="1085"/>
                    <a:pt x="1" y="1085"/>
                  </a:cubicBezTo>
                  <a:cubicBezTo>
                    <a:pt x="215" y="1085"/>
                    <a:pt x="389" y="1258"/>
                    <a:pt x="389" y="1473"/>
                  </a:cubicBezTo>
                  <a:cubicBezTo>
                    <a:pt x="389" y="1482"/>
                    <a:pt x="389" y="1490"/>
                    <a:pt x="388" y="1499"/>
                  </a:cubicBezTo>
                  <a:cubicBezTo>
                    <a:pt x="1473" y="1499"/>
                    <a:pt x="1473" y="1499"/>
                    <a:pt x="1473" y="1499"/>
                  </a:cubicBezTo>
                  <a:cubicBezTo>
                    <a:pt x="1473" y="1490"/>
                    <a:pt x="1474" y="1482"/>
                    <a:pt x="1474" y="1473"/>
                  </a:cubicBezTo>
                  <a:cubicBezTo>
                    <a:pt x="1474" y="659"/>
                    <a:pt x="814" y="0"/>
                    <a:pt x="1" y="0"/>
                  </a:cubicBezTo>
                  <a:cubicBezTo>
                    <a:pt x="0" y="0"/>
                    <a:pt x="0" y="0"/>
                    <a:pt x="0" y="0"/>
                  </a:cubicBezTo>
                </a:path>
              </a:pathLst>
            </a:custGeom>
            <a:gradFill flip="none" rotWithShape="1">
              <a:gsLst>
                <a:gs pos="33500">
                  <a:srgbClr val="55BD5A">
                    <a:alpha val="69000"/>
                  </a:srgbClr>
                </a:gs>
                <a:gs pos="8000">
                  <a:schemeClr val="accent6"/>
                </a:gs>
                <a:gs pos="59000">
                  <a:schemeClr val="accent6">
                    <a:alpha val="0"/>
                  </a:schemeClr>
                </a:gs>
              </a:gsLst>
              <a:lin ang="2700000" scaled="1"/>
              <a:tileRect/>
            </a:gradFill>
            <a:ln>
              <a:noFill/>
            </a:ln>
          </p:spPr>
          <p:txBody>
            <a:bodyPr vert="horz" wrap="square" lIns="91440" tIns="45720" rIns="91440" bIns="45720" numCol="1" anchor="t" anchorCtr="0" compatLnSpc="1"/>
            <a:lstStyle/>
            <a:p>
              <a:endParaRPr lang="en-GB" sz="1800">
                <a:solidFill>
                  <a:prstClr val="black"/>
                </a:solidFill>
              </a:endParaRPr>
            </a:p>
          </p:txBody>
        </p:sp>
        <p:sp>
          <p:nvSpPr>
            <p:cNvPr id="8" name="Rectangle 7"/>
            <p:cNvSpPr/>
            <p:nvPr userDrawn="1"/>
          </p:nvSpPr>
          <p:spPr>
            <a:xfrm>
              <a:off x="759392" y="688247"/>
              <a:ext cx="986996" cy="342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a:solidFill>
                  <a:srgbClr val="0655FA"/>
                </a:solidFill>
              </a:endParaRPr>
            </a:p>
          </p:txBody>
        </p:sp>
      </p:grpSp>
      <p:sp>
        <p:nvSpPr>
          <p:cNvPr id="10" name="Title 9"/>
          <p:cNvSpPr>
            <a:spLocks noGrp="1"/>
          </p:cNvSpPr>
          <p:nvPr>
            <p:ph type="title" hasCustomPrompt="1"/>
          </p:nvPr>
        </p:nvSpPr>
        <p:spPr>
          <a:xfrm>
            <a:off x="2282825" y="1371601"/>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9" name="Date Placeholder 1"/>
          <p:cNvSpPr>
            <a:spLocks noGrp="1"/>
          </p:cNvSpPr>
          <p:nvPr>
            <p:ph type="dt" sz="half" idx="10"/>
          </p:nvPr>
        </p:nvSpPr>
        <p:spPr>
          <a:xfrm>
            <a:off x="772211" y="6264005"/>
            <a:ext cx="1510613" cy="153888"/>
          </a:xfrm>
        </p:spPr>
        <p:txBody>
          <a:bodyPr/>
          <a:lstStyle>
            <a:lvl1pPr>
              <a:defRPr>
                <a:solidFill>
                  <a:schemeClr val="bg1"/>
                </a:solidFill>
              </a:defRPr>
            </a:lvl1pPr>
          </a:lstStyle>
          <a:p>
            <a:fld id="{2B036999-301B-4933-A8C7-3E3F0E80BADD}" type="datetime1">
              <a:rPr lang="en-GB" smtClean="0">
                <a:solidFill>
                  <a:prstClr val="white"/>
                </a:solidFill>
              </a:rPr>
            </a:fld>
            <a:endParaRPr lang="en-GB" dirty="0">
              <a:solidFill>
                <a:prstClr val="white"/>
              </a:solidFill>
            </a:endParaRPr>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bg1"/>
                </a:solidFill>
              </a:defRPr>
            </a:lvl1pPr>
          </a:lstStyle>
          <a:p>
            <a:r>
              <a:rPr lang="en-GB">
                <a:solidFill>
                  <a:prstClr val="white"/>
                </a:solidFill>
              </a:rPr>
              <a:t>Presentation footer 10PT grey. Please add the relevant country to the footer.</a:t>
            </a:r>
            <a:endParaRPr lang="en-GB" dirty="0">
              <a:solidFill>
                <a:prstClr val="white"/>
              </a:solidFill>
            </a:endParaRPr>
          </a:p>
        </p:txBody>
      </p:sp>
      <p:sp>
        <p:nvSpPr>
          <p:cNvPr id="13" name="Slide Number Placeholder 3"/>
          <p:cNvSpPr>
            <a:spLocks noGrp="1"/>
          </p:cNvSpPr>
          <p:nvPr>
            <p:ph type="sldNum" sz="quarter" idx="12"/>
          </p:nvPr>
        </p:nvSpPr>
        <p:spPr>
          <a:xfrm>
            <a:off x="10664826"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14" name="Group 4"/>
          <p:cNvGrpSpPr>
            <a:grpSpLocks noChangeAspect="1"/>
          </p:cNvGrpSpPr>
          <p:nvPr userDrawn="1"/>
        </p:nvGrpSpPr>
        <p:grpSpPr bwMode="auto">
          <a:xfrm>
            <a:off x="10100485" y="690092"/>
            <a:ext cx="1326339" cy="480798"/>
            <a:chOff x="0" y="768"/>
            <a:chExt cx="7680" cy="2784"/>
          </a:xfrm>
        </p:grpSpPr>
        <p:sp>
          <p:nvSpPr>
            <p:cNvPr id="15"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16"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17"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18"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gr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showMasterSp="0" userDrawn="1">
  <p:cSld name="Section Header 5">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a:xfrm rot="16200000">
            <a:off x="1978241" y="-527247"/>
            <a:ext cx="986996" cy="342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a:solidFill>
                <a:srgbClr val="0655FA"/>
              </a:solidFill>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bg1"/>
                </a:solidFill>
              </a:defRPr>
            </a:lvl1pPr>
          </a:lstStyle>
          <a:p>
            <a:fld id="{73075880-90E1-4A48-B339-9B0EDC96B88E}" type="datetime1">
              <a:rPr lang="en-GB" smtClean="0">
                <a:solidFill>
                  <a:prstClr val="white"/>
                </a:solidFill>
              </a:rPr>
            </a:fld>
            <a:endParaRPr lang="en-GB" dirty="0">
              <a:solidFill>
                <a:prstClr val="white"/>
              </a:solidFill>
            </a:endParaRPr>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bg1"/>
                </a:solidFill>
              </a:defRPr>
            </a:lvl1pPr>
          </a:lstStyle>
          <a:p>
            <a:r>
              <a:rPr lang="en-GB">
                <a:solidFill>
                  <a:prstClr val="white"/>
                </a:solidFill>
              </a:rPr>
              <a:t>Presentation footer 10PT grey. Please add the relevant country to the footer.</a:t>
            </a:r>
            <a:endParaRPr lang="en-GB" dirty="0">
              <a:solidFill>
                <a:prstClr val="white"/>
              </a:solidFill>
            </a:endParaRPr>
          </a:p>
        </p:txBody>
      </p:sp>
      <p:sp>
        <p:nvSpPr>
          <p:cNvPr id="13" name="Slide Number Placeholder 3"/>
          <p:cNvSpPr>
            <a:spLocks noGrp="1"/>
          </p:cNvSpPr>
          <p:nvPr>
            <p:ph type="sldNum" sz="quarter" idx="12"/>
          </p:nvPr>
        </p:nvSpPr>
        <p:spPr>
          <a:xfrm>
            <a:off x="10664826"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4" name="Group 3"/>
          <p:cNvGrpSpPr/>
          <p:nvPr userDrawn="1"/>
        </p:nvGrpSpPr>
        <p:grpSpPr>
          <a:xfrm>
            <a:off x="760412" y="1677578"/>
            <a:ext cx="3900335" cy="3805648"/>
            <a:chOff x="760412" y="1677577"/>
            <a:chExt cx="3863129" cy="3477448"/>
          </a:xfrm>
        </p:grpSpPr>
        <p:sp>
          <p:nvSpPr>
            <p:cNvPr id="3" name="Parallelogram 2"/>
            <p:cNvSpPr/>
            <p:nvPr userDrawn="1"/>
          </p:nvSpPr>
          <p:spPr>
            <a:xfrm flipH="1">
              <a:off x="760412" y="1677577"/>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sz="1800" dirty="0" err="1">
                <a:solidFill>
                  <a:prstClr val="black"/>
                </a:solidFill>
              </a:endParaRPr>
            </a:p>
          </p:txBody>
        </p:sp>
        <p:sp>
          <p:nvSpPr>
            <p:cNvPr id="15" name="Parallelogram 14"/>
            <p:cNvSpPr/>
            <p:nvPr userDrawn="1"/>
          </p:nvSpPr>
          <p:spPr>
            <a:xfrm>
              <a:off x="767503" y="3416301"/>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sz="1800" dirty="0" err="1">
                <a:solidFill>
                  <a:prstClr val="black"/>
                </a:solidFill>
              </a:endParaRPr>
            </a:p>
          </p:txBody>
        </p:sp>
      </p:grpSp>
      <p:sp>
        <p:nvSpPr>
          <p:cNvPr id="10" name="Title 9"/>
          <p:cNvSpPr>
            <a:spLocks noGrp="1"/>
          </p:cNvSpPr>
          <p:nvPr>
            <p:ph type="title" hasCustomPrompt="1"/>
          </p:nvPr>
        </p:nvSpPr>
        <p:spPr>
          <a:xfrm>
            <a:off x="1546793" y="2065041"/>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14" name="Group 4"/>
          <p:cNvGrpSpPr>
            <a:grpSpLocks noChangeAspect="1"/>
          </p:cNvGrpSpPr>
          <p:nvPr userDrawn="1"/>
        </p:nvGrpSpPr>
        <p:grpSpPr bwMode="auto">
          <a:xfrm>
            <a:off x="10100485" y="690092"/>
            <a:ext cx="1326339" cy="480798"/>
            <a:chOff x="0" y="768"/>
            <a:chExt cx="7680" cy="2784"/>
          </a:xfrm>
        </p:grpSpPr>
        <p:sp>
          <p:nvSpPr>
            <p:cNvPr id="16"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17"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18"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sp>
          <p:nvSpPr>
            <p:cNvPr id="19"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1800"/>
            </a:p>
          </p:txBody>
        </p:sp>
      </p:gr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0" y="2057399"/>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0" y="2057399"/>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87D7C88C-EBAC-4B97-99D7-1FBE20756F32}"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399"/>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4" y="2057399"/>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0C438E7E-4348-47DF-90DA-1021672B4212}"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4"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8E1983EA-C932-4A05-9FBC-B5BD1EC4A73C}"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839689E3-1AB7-4087-AC6D-970B1B35FDD3}"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1FDE0A5A-FC56-40E1-AF38-E7B7220B7EF2}"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43BBC-79C2-446D-8AEC-0EA3823A8E34}"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427" name="Slide do think-cell" r:id="rId3" imgW="12700" imgH="12700" progId="TCLayout.ActiveDocument.1">
                  <p:embed/>
                </p:oleObj>
              </mc:Choice>
              <mc:Fallback>
                <p:oleObj name="Slide do think-cell" r:id="rId3" imgW="12700" imgH="12700" progId="TCLayout.ActiveDocument.1">
                  <p:embed/>
                  <p:pic>
                    <p:nvPicPr>
                      <p:cNvPr id="0" name="Ogget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lvl1pPr>
              <a:defRPr/>
            </a:lvl1pPr>
          </a:lstStyle>
          <a:p>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Padrão CEL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srcRect/>
          <a:stretch>
            <a:fillRect/>
          </a:stretch>
        </p:blipFill>
        <p:spPr bwMode="auto">
          <a:xfrm>
            <a:off x="-12698" y="0"/>
            <a:ext cx="12217400" cy="91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tângulo 8"/>
          <p:cNvSpPr/>
          <p:nvPr userDrawn="1"/>
        </p:nvSpPr>
        <p:spPr bwMode="auto">
          <a:xfrm>
            <a:off x="-20724" y="6511666"/>
            <a:ext cx="12218876" cy="85687"/>
          </a:xfrm>
          <a:prstGeom prst="rect">
            <a:avLst/>
          </a:prstGeom>
          <a:solidFill>
            <a:srgbClr val="EE1B2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l" defTabSz="44958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a:pPr>
            <a:endParaRPr kumimoji="0" lang="pt-BR" sz="1800" b="0" i="0" u="none" strike="noStrike" kern="0" cap="none" spc="0" normalizeH="0" baseline="0" noProof="0">
              <a:ln>
                <a:noFill/>
              </a:ln>
              <a:solidFill>
                <a:srgbClr val="FFFFFF"/>
              </a:solidFill>
              <a:effectLst/>
              <a:uLnTx/>
              <a:uFillTx/>
              <a:latin typeface="Arial" panose="020B0604020202020204" pitchFamily="34" charset="0"/>
              <a:ea typeface="SimSun" panose="02010600030101010101" pitchFamily="2" charset="-122"/>
            </a:endParaRPr>
          </a:p>
        </p:txBody>
      </p:sp>
      <p:sp>
        <p:nvSpPr>
          <p:cNvPr id="10" name="Rectangle 10">
            <a:hlinkClick r:id="" action="ppaction://noaction"/>
          </p:cNvPr>
          <p:cNvSpPr txBox="1">
            <a:spLocks noChangeArrowheads="1"/>
          </p:cNvSpPr>
          <p:nvPr userDrawn="1"/>
        </p:nvSpPr>
        <p:spPr>
          <a:xfrm>
            <a:off x="11065667" y="521"/>
            <a:ext cx="1116145" cy="457200"/>
          </a:xfrm>
          <a:prstGeom prst="rect">
            <a:avLst/>
          </a:prstGeom>
        </p:spPr>
        <p:txBody>
          <a:bodyPr/>
          <a:lstStyle>
            <a:defPPr>
              <a:defRPr lang="pt-BR"/>
            </a:defPPr>
            <a:lvl1pPr algn="l" rtl="0" fontAlgn="base">
              <a:spcBef>
                <a:spcPct val="0"/>
              </a:spcBef>
              <a:spcAft>
                <a:spcPct val="0"/>
              </a:spcAft>
              <a:defRPr kern="1200">
                <a:solidFill>
                  <a:schemeClr val="tx1"/>
                </a:solidFill>
                <a:latin typeface="+mj-lt"/>
                <a:ea typeface="+mn-ea"/>
                <a:cs typeface="Arial" panose="020B0604020202020204" pitchFamily="34" charset="0"/>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F2B837F-C855-4A94-93E1-C9D8C0689350}" type="slidenum">
              <a:rPr kumimoji="0" lang="pt-BR" sz="1200" b="1" i="0" u="none" strike="noStrike" kern="1200" cap="none" spc="0" normalizeH="0" baseline="0" noProof="0" smtClean="0">
                <a:ln>
                  <a:noFill/>
                </a:ln>
                <a:solidFill>
                  <a:prstClr val="black"/>
                </a:solidFill>
                <a:effectLst/>
                <a:uLnTx/>
                <a:uFillTx/>
                <a:latin typeface="Arial" panose="020B0604020202020204"/>
                <a:ea typeface="SimSun" panose="02010600030101010101" pitchFamily="2" charset="-122"/>
                <a:cs typeface="Arial" panose="020B0604020202020204" pitchFamily="34" charset="0"/>
              </a:rPr>
            </a:fld>
            <a:endParaRPr kumimoji="0" lang="pt-BR" sz="1200" b="1"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Arial" panose="020B0604020202020204" pitchFamily="34" charset="0"/>
            </a:endParaRPr>
          </a:p>
        </p:txBody>
      </p:sp>
      <p:sp>
        <p:nvSpPr>
          <p:cNvPr id="11" name="Espaço Reservado para Texto 13"/>
          <p:cNvSpPr>
            <a:spLocks noGrp="1"/>
          </p:cNvSpPr>
          <p:nvPr>
            <p:ph type="body" sz="quarter" idx="10" hasCustomPrompt="1"/>
          </p:nvPr>
        </p:nvSpPr>
        <p:spPr>
          <a:xfrm>
            <a:off x="334856" y="981482"/>
            <a:ext cx="11617289" cy="575310"/>
          </a:xfrm>
          <a:prstGeom prst="rect">
            <a:avLst/>
          </a:prstGeom>
          <a:effectLst/>
        </p:spPr>
        <p:txBody>
          <a:bodyPr vert="horz" lIns="91440" tIns="45720" rIns="91440" bIns="45720" rtlCol="0" anchor="ctr">
            <a:noAutofit/>
          </a:bodyPr>
          <a:lstStyle>
            <a:lvl1pPr marL="0" indent="0">
              <a:buFont typeface="Arial" panose="020B0604020202020204" pitchFamily="34" charset="0"/>
              <a:buNone/>
              <a:defRPr lang="pt-BR" sz="2600" b="1" i="0" dirty="0" smtClean="0">
                <a:effectLst>
                  <a:outerShdw blurRad="50800" dist="38100" dir="2700000" algn="tl" rotWithShape="0">
                    <a:prstClr val="black">
                      <a:alpha val="40000"/>
                    </a:prstClr>
                  </a:outerShdw>
                </a:effectLst>
                <a:latin typeface="+mj-lt"/>
                <a:ea typeface="+mj-ea"/>
                <a:cs typeface="+mj-cs"/>
              </a:defRPr>
            </a:lvl1pPr>
          </a:lstStyle>
          <a:p>
            <a:pPr marL="0" lvl="0">
              <a:spcBef>
                <a:spcPct val="0"/>
              </a:spcBef>
            </a:pPr>
            <a:r>
              <a:rPr lang="pt-BR" dirty="0"/>
              <a:t>Clique para editar o título do Slide</a:t>
            </a:r>
            <a:endParaRPr lang="pt-BR" dirty="0"/>
          </a:p>
        </p:txBody>
      </p:sp>
      <p:sp>
        <p:nvSpPr>
          <p:cNvPr id="13" name="Espaço Reservado para Texto 13"/>
          <p:cNvSpPr>
            <a:spLocks noGrp="1"/>
          </p:cNvSpPr>
          <p:nvPr>
            <p:ph type="body" sz="quarter" idx="12" hasCustomPrompt="1"/>
          </p:nvPr>
        </p:nvSpPr>
        <p:spPr>
          <a:xfrm>
            <a:off x="2543605" y="117386"/>
            <a:ext cx="8160906" cy="575310"/>
          </a:xfrm>
          <a:prstGeom prst="rect">
            <a:avLst/>
          </a:prstGeom>
          <a:effectLst/>
        </p:spPr>
        <p:txBody>
          <a:bodyPr vert="horz" lIns="91440" tIns="45720" rIns="91440" bIns="45720" rtlCol="0" anchor="ctr">
            <a:noAutofit/>
          </a:bodyPr>
          <a:lstStyle>
            <a:lvl1pPr marL="0" indent="0" algn="ctr">
              <a:buFont typeface="Arial" panose="020B0604020202020204" pitchFamily="34" charset="0"/>
              <a:buNone/>
              <a:defRPr lang="pt-BR" sz="2000" b="1" i="1" baseline="0" dirty="0" smtClean="0">
                <a:effectLst/>
                <a:latin typeface="+mj-lt"/>
                <a:ea typeface="+mj-ea"/>
                <a:cs typeface="+mj-cs"/>
              </a:defRPr>
            </a:lvl1pPr>
          </a:lstStyle>
          <a:p>
            <a:pPr marL="0" lvl="0">
              <a:spcBef>
                <a:spcPct val="0"/>
              </a:spcBef>
            </a:pPr>
            <a:r>
              <a:rPr lang="pt-BR" dirty="0"/>
              <a:t>Clique para editar o título do </a:t>
            </a:r>
            <a:r>
              <a:rPr lang="pt-BR" dirty="0" err="1"/>
              <a:t>Subtópico</a:t>
            </a:r>
            <a:endParaRPr lang="pt-BR" dirty="0"/>
          </a:p>
        </p:txBody>
      </p:sp>
      <p:sp>
        <p:nvSpPr>
          <p:cNvPr id="3" name="Espaço Reservado para Conteúdo 2"/>
          <p:cNvSpPr>
            <a:spLocks noGrp="1"/>
          </p:cNvSpPr>
          <p:nvPr>
            <p:ph sz="quarter" idx="13" hasCustomPrompt="1"/>
          </p:nvPr>
        </p:nvSpPr>
        <p:spPr>
          <a:xfrm>
            <a:off x="334856" y="1622833"/>
            <a:ext cx="11617289" cy="4830504"/>
          </a:xfrm>
          <a:prstGeom prst="rect">
            <a:avLst/>
          </a:prstGeo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517347" name="Slide do think-cell" r:id="rId3" imgW="9525" imgH="9525" progId="TCLayout.ActiveDocument.1">
                  <p:embed/>
                </p:oleObj>
              </mc:Choice>
              <mc:Fallback>
                <p:oleObj name="Slide do think-cell" r:id="rId3" imgW="9525" imgH="9525" progId="TCLayout.ActiveDocument.1">
                  <p:embed/>
                  <p:pic>
                    <p:nvPicPr>
                      <p:cNvPr id="0" name="Objeto 5"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5" name="Retângulo 4"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hasCustomPrompt="1"/>
          </p:nvPr>
        </p:nvSpPr>
        <p:spPr>
          <a:xfrm>
            <a:off x="762001" y="1723878"/>
            <a:ext cx="7616824" cy="1368425"/>
          </a:xfrm>
        </p:spPr>
        <p:txBody>
          <a:bodyPr anchor="t">
            <a:noAutofit/>
          </a:bodyPr>
          <a:lstStyle>
            <a:lvl1pPr algn="l">
              <a:defRPr sz="4800">
                <a:solidFill>
                  <a:schemeClr val="tx1"/>
                </a:solidFill>
              </a:defRPr>
            </a:lvl1p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Clique para </a:t>
            </a:r>
            <a:r>
              <a:rPr lang="en-US" dirty="0" err="1"/>
              <a:t>editar</a:t>
            </a:r>
            <a:r>
              <a:rPr lang="en-US" dirty="0"/>
              <a:t> o </a:t>
            </a:r>
            <a:r>
              <a:rPr lang="en-US" dirty="0" err="1"/>
              <a:t>estilo</a:t>
            </a:r>
            <a:r>
              <a:rPr lang="en-US" dirty="0"/>
              <a:t> do </a:t>
            </a:r>
            <a:r>
              <a:rPr lang="en-US" dirty="0" err="1"/>
              <a:t>subtítulo</a:t>
            </a:r>
            <a:r>
              <a:rPr lang="en-US" dirty="0"/>
              <a:t> </a:t>
            </a:r>
            <a:r>
              <a:rPr lang="en-US" dirty="0" err="1"/>
              <a:t>mestre</a:t>
            </a:r>
            <a:endParaRPr lang="en-US"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BC9013DF-7B4E-4949-AFE1-98D3309755A3}" type="datetime1">
              <a:rPr lang="en-US" smtClean="0"/>
            </a:fld>
            <a:endParaRPr lang="en-US"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sz="2400" dirty="0">
              <a:solidFill>
                <a:schemeClr val="tx1"/>
              </a:solidFill>
            </a:endParaRPr>
          </a:p>
        </p:txBody>
      </p:sp>
      <p:pic>
        <p:nvPicPr>
          <p:cNvPr id="1026" name="Picture 2" descr="\\psf\Home\Desktop\ENELLOGO1.jpg"/>
          <p:cNvPicPr>
            <a:picLocks noChangeAspect="1" noChangeArrowheads="1"/>
          </p:cNvPicPr>
          <p:nvPr userDrawn="1"/>
        </p:nvPicPr>
        <p:blipFill>
          <a:blip r:embed="rId6"/>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518371"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lvl1pPr>
              <a:lnSpc>
                <a:spcPct val="90000"/>
              </a:lnSpc>
              <a:defRPr/>
            </a:lvl1pPr>
          </a:lstStyle>
          <a:p>
            <a:fld id="{D08E7957-A789-4DF3-B9F9-5392BDCEFF45}" type="datetime1">
              <a:rPr lang="en-US" smtClean="0"/>
            </a:fld>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519395" name="Slide do think-cell" r:id="rId3" imgW="9525" imgH="9525" progId="TCLayout.ActiveDocument.1">
                  <p:embed/>
                </p:oleObj>
              </mc:Choice>
              <mc:Fallback>
                <p:oleObj name="Slide do think-cell" r:id="rId3" imgW="9525" imgH="9525" progId="TCLayout.ActiveDocument.1">
                  <p:embed/>
                  <p:pic>
                    <p:nvPicPr>
                      <p:cNvPr id="0" name="Objeto 2"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2" name="Retângulo 1"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latin typeface="Arial" panose="020B0604020202020204" pitchFamily="34" charset="0"/>
              <a:ea typeface="+mj-ea"/>
              <a:cs typeface="+mj-cs"/>
              <a:sym typeface="Arial" panose="020B0604020202020204" pitchFamily="34" charset="0"/>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79E69EB2-3B73-4A37-9552-CFA814295011}" type="datetime1">
              <a:rPr lang="en-US" smtClean="0"/>
            </a:fld>
            <a:endParaRPr lang="en-US" dirty="0"/>
          </a:p>
        </p:txBody>
      </p:sp>
      <p:sp>
        <p:nvSpPr>
          <p:cNvPr id="12" name="Footer Placeholder 2"/>
          <p:cNvSpPr>
            <a:spLocks noGrp="1"/>
          </p:cNvSpPr>
          <p:nvPr>
            <p:ph type="ftr" sz="quarter" idx="11"/>
          </p:nvPr>
        </p:nvSpPr>
        <p:spPr>
          <a:xfrm>
            <a:off x="2282826"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sz="2400" noProof="0" dirty="0"/>
          </a:p>
        </p:txBody>
      </p:sp>
      <p:pic>
        <p:nvPicPr>
          <p:cNvPr id="8" name="Picture 2" descr="\\psf\Home\Desktop\ENELLOGO1.jpg"/>
          <p:cNvPicPr>
            <a:picLocks noChangeAspect="1" noChangeArrowheads="1"/>
          </p:cNvPicPr>
          <p:nvPr userDrawn="1"/>
        </p:nvPicPr>
        <p:blipFill>
          <a:blip r:embed="rId6"/>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520419" name="Slide do think-cell" r:id="rId3" imgW="9525" imgH="9525" progId="TCLayout.ActiveDocument.1">
                  <p:embed/>
                </p:oleObj>
              </mc:Choice>
              <mc:Fallback>
                <p:oleObj name="Slide do think-cell" r:id="rId3" imgW="9525" imgH="9525" progId="TCLayout.ActiveDocument.1">
                  <p:embed/>
                  <p:pic>
                    <p:nvPicPr>
                      <p:cNvPr id="0" name="Objeto 9"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2001" y="2057400"/>
            <a:ext cx="533400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fld id="{A2852ED3-33A4-44BC-ABD3-A70E0419D54C}" type="datetime1">
              <a:rPr lang="en-US" smtClean="0"/>
            </a:fld>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521443"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2001" y="2057400"/>
            <a:ext cx="3554412"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fld id="{DE8B7ECF-C388-4B4E-8849-2991A8DB6117}" type="datetime1">
              <a:rPr lang="en-US" smtClean="0"/>
            </a:fld>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hasCustomPrompt="1"/>
          </p:nvPr>
        </p:nvSpPr>
        <p:spPr>
          <a:xfrm>
            <a:off x="7870825" y="2057401"/>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522467"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p>
            <a:fld id="{7312FCCA-A1EA-4E41-9515-86B15BE92F00}" type="datetime1">
              <a:rPr lang="en-US" smtClean="0"/>
            </a:fld>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E64DBF4-1BA1-4F56-9D7D-ECEBD773D737}" type="datetime1">
              <a:rPr lang="en-US" smtClean="0"/>
            </a:fld>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sz="2400" dirty="0">
              <a:solidFill>
                <a:schemeClr val="accent1"/>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524515" name="Slide do think-cell" r:id="rId3" imgW="9525" imgH="9525" progId="TCLayout.ActiveDocument.1">
                  <p:embed/>
                </p:oleObj>
              </mc:Choice>
              <mc:Fallback>
                <p:oleObj name="Slide do think-cell" r:id="rId3" imgW="9525" imgH="9525" progId="TCLayout.ActiveDocument.1">
                  <p:embed/>
                  <p:pic>
                    <p:nvPicPr>
                      <p:cNvPr id="0" name="Objeto 7"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6" name="Retângulo 5"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Date Placeholder 2"/>
          <p:cNvSpPr>
            <a:spLocks noGrp="1"/>
          </p:cNvSpPr>
          <p:nvPr>
            <p:ph type="dt" sz="half" idx="10"/>
          </p:nvPr>
        </p:nvSpPr>
        <p:spPr/>
        <p:txBody>
          <a:bodyPr/>
          <a:lstStyle/>
          <a:p>
            <a:fld id="{8DE65258-98D2-483D-B7B1-1A4A9971E5D7}" type="datetime1">
              <a:rPr lang="en-US" smtClean="0"/>
            </a:fld>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00CF84-DA72-4F62-8775-38D9C09396CF}" type="datetime1">
              <a:rPr lang="en-US" smtClean="0"/>
            </a:fld>
            <a:endParaRPr lang="en-US" dirty="0"/>
          </a:p>
        </p:txBody>
      </p:sp>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8"/>
            <a:ext cx="7616824" cy="1368425"/>
          </a:xfrm>
        </p:spPr>
        <p:txBody>
          <a:bodyPr anchor="t">
            <a:noAutofit/>
          </a:bodyPr>
          <a:lstStyle>
            <a:lvl1pPr algn="l">
              <a:defRPr sz="4800">
                <a:solidFill>
                  <a:schemeClr val="tx1"/>
                </a:solidFill>
              </a:defRPr>
            </a:lvl1pPr>
          </a:lstStyle>
          <a:p>
            <a:r>
              <a:rPr lang="en-GB"/>
              <a:t>Click to edit Master title style</a:t>
            </a:r>
            <a:endParaRPr lang="en-GB" dirty="0"/>
          </a:p>
        </p:txBody>
      </p:sp>
      <p:sp>
        <p:nvSpPr>
          <p:cNvPr id="3" name="Subtitle 2"/>
          <p:cNvSpPr>
            <a:spLocks noGrp="1"/>
          </p:cNvSpPr>
          <p:nvPr>
            <p:ph type="subTitle" idx="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78BC6207-4DB7-480F-8BD0-5794F44D7188}" type="datetime1">
              <a:rPr lang="en-GB" smtClean="0"/>
            </a:fld>
            <a:endParaRPr lang="en-GB"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28611" name="Slide do think-cell" r:id="rId3" imgW="12700" imgH="12700" progId="TCLayout.ActiveDocument.1">
                  <p:embed/>
                </p:oleObj>
              </mc:Choice>
              <mc:Fallback>
                <p:oleObj name="Slide do think-cell" r:id="rId3" imgW="12700" imgH="12700" progId="TCLayout.ActiveDocument.1">
                  <p:embed/>
                  <p:pic>
                    <p:nvPicPr>
                      <p:cNvPr id="0" name="Objeto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2C1A617F-C241-44C1-A3E0-E630CF4ACFA8}"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2D6D4167-916F-4080-9F41-43FFA7DCA03E}" type="datetime1">
              <a:rPr lang="en-GB" smtClean="0"/>
            </a:fld>
            <a:endParaRPr lang="en-GB" dirty="0"/>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a:p>
        </p:txBody>
      </p:sp>
      <p:sp>
        <p:nvSpPr>
          <p:cNvPr id="3" name="Content Placeholder 2"/>
          <p:cNvSpPr>
            <a:spLocks noGrp="1"/>
          </p:cNvSpPr>
          <p:nvPr>
            <p:ph sz="half" idx="1"/>
          </p:nvPr>
        </p:nvSpPr>
        <p:spPr>
          <a:xfrm>
            <a:off x="762001" y="2057400"/>
            <a:ext cx="533400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6096001" y="2057400"/>
            <a:ext cx="5330825"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fld id="{7FF9B384-46CE-482A-81B2-2202ABC8DC9D}"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a:p>
        </p:txBody>
      </p:sp>
      <p:sp>
        <p:nvSpPr>
          <p:cNvPr id="3" name="Content Placeholder 2"/>
          <p:cNvSpPr>
            <a:spLocks noGrp="1"/>
          </p:cNvSpPr>
          <p:nvPr>
            <p:ph sz="half" idx="1"/>
          </p:nvPr>
        </p:nvSpPr>
        <p:spPr>
          <a:xfrm>
            <a:off x="762001" y="2057400"/>
            <a:ext cx="3554412"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4316413" y="2057400"/>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fld id="{4E9E24D1-F9DF-452C-A4BE-7FA49DA84281}"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p:nvPr>
        </p:nvSpPr>
        <p:spPr>
          <a:xfrm>
            <a:off x="7870825" y="2057401"/>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p>
            <a:fld id="{55EE5599-1B18-4860-AF60-871928F59D91}"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0F4AD3F-867F-4830-BCDF-AB1BCCC2BD60}"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chemeClr val="accent1"/>
              </a:solidFill>
            </a:endParaRPr>
          </a:p>
        </p:txBody>
      </p:sp>
      <p:sp>
        <p:nvSpPr>
          <p:cNvPr id="3" name="Text Placeholder 2"/>
          <p:cNvSpPr>
            <a:spLocks noGrp="1"/>
          </p:cNvSpPr>
          <p:nvPr>
            <p:ph type="body" sz="quarter" idx="13"/>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a:p>
        </p:txBody>
      </p:sp>
      <p:sp>
        <p:nvSpPr>
          <p:cNvPr id="3" name="Date Placeholder 2"/>
          <p:cNvSpPr>
            <a:spLocks noGrp="1"/>
          </p:cNvSpPr>
          <p:nvPr>
            <p:ph type="dt" sz="half" idx="10"/>
          </p:nvPr>
        </p:nvSpPr>
        <p:spPr/>
        <p:txBody>
          <a:bodyPr/>
          <a:lstStyle/>
          <a:p>
            <a:fld id="{A7E6AA54-3A45-4D22-8F40-A5D1390D7150}"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BC6AB-FC01-4263-94EF-D926365DAFB0}"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536803" name="Slide do think-cell" r:id="rId3" imgW="12700" imgH="12700" progId="TCLayout.ActiveDocument.1">
                  <p:embed/>
                </p:oleObj>
              </mc:Choice>
              <mc:Fallback>
                <p:oleObj name="Slide do think-cell" r:id="rId3" imgW="12700" imgH="12700" progId="TCLayout.ActiveDocument.1">
                  <p:embed/>
                  <p:pic>
                    <p:nvPicPr>
                      <p:cNvPr id="0" name="Ogget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itle 1"/>
          <p:cNvSpPr>
            <a:spLocks noGrp="1"/>
          </p:cNvSpPr>
          <p:nvPr>
            <p:ph type="title" hasCustomPrompt="1"/>
          </p:nvPr>
        </p:nvSpPr>
        <p:spPr>
          <a:xfrm>
            <a:off x="762003" y="670126"/>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2"/>
            <a:ext cx="7616824" cy="1368425"/>
          </a:xfrm>
        </p:spPr>
        <p:txBody>
          <a:bodyPr anchor="t">
            <a:noAutofit/>
          </a:bodyPr>
          <a:lstStyle>
            <a:lvl1pPr algn="l">
              <a:defRPr sz="479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5" y="3429011"/>
            <a:ext cx="6109388" cy="276999"/>
          </a:xfrm>
        </p:spPr>
        <p:txBody>
          <a:bodyPr anchor="t">
            <a:noAutofit/>
          </a:bodyPr>
          <a:lstStyle>
            <a:lvl1pPr marL="0" indent="0" algn="l">
              <a:lnSpc>
                <a:spcPct val="90000"/>
              </a:lnSpc>
              <a:buNone/>
              <a:defRPr sz="1835">
                <a:solidFill>
                  <a:schemeClr val="tx1"/>
                </a:solidFill>
              </a:defRPr>
            </a:lvl1pPr>
            <a:lvl2pPr marL="456565" indent="0" algn="ctr">
              <a:buNone/>
              <a:defRPr sz="2040"/>
            </a:lvl2pPr>
            <a:lvl3pPr marL="913765" indent="0" algn="ctr">
              <a:buNone/>
              <a:defRPr sz="1835"/>
            </a:lvl3pPr>
            <a:lvl4pPr marL="1370330" indent="0" algn="ctr">
              <a:buNone/>
              <a:defRPr sz="1630"/>
            </a:lvl4pPr>
            <a:lvl5pPr marL="1827530" indent="0" algn="ctr">
              <a:buNone/>
              <a:defRPr sz="1630"/>
            </a:lvl5pPr>
            <a:lvl6pPr marL="2284095" indent="0" algn="ctr">
              <a:buNone/>
              <a:defRPr sz="1630"/>
            </a:lvl6pPr>
            <a:lvl7pPr marL="2740660" indent="0" algn="ctr">
              <a:buNone/>
              <a:defRPr sz="1630"/>
            </a:lvl7pPr>
            <a:lvl8pPr marL="3197860" indent="0" algn="ctr">
              <a:buNone/>
              <a:defRPr sz="1630"/>
            </a:lvl8pPr>
            <a:lvl9pPr marL="3654425" indent="0" algn="ctr">
              <a:buNone/>
              <a:defRPr sz="163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35">
                <a:solidFill>
                  <a:schemeClr val="tx1"/>
                </a:solidFill>
              </a:defRPr>
            </a:lvl1pPr>
          </a:lstStyle>
          <a:p>
            <a:endParaRPr lang="en-GB" dirty="0">
              <a:solidFill>
                <a:prstClr val="black"/>
              </a:solidFill>
            </a:endParaRPr>
          </a:p>
        </p:txBody>
      </p:sp>
      <p:sp>
        <p:nvSpPr>
          <p:cNvPr id="9" name="Rectangle 8"/>
          <p:cNvSpPr/>
          <p:nvPr userDrawn="1"/>
        </p:nvSpPr>
        <p:spPr>
          <a:xfrm rot="16200000">
            <a:off x="1615350" y="-157777"/>
            <a:ext cx="691601"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black"/>
              </a:solidFill>
            </a:endParaRPr>
          </a:p>
        </p:txBody>
      </p:sp>
      <p:pic>
        <p:nvPicPr>
          <p:cNvPr id="1026" name="Picture 2" descr="\\psf\Home\Desktop\ENELLOGO1.jpg"/>
          <p:cNvPicPr>
            <a:picLocks noChangeAspect="1" noChangeArrowheads="1"/>
          </p:cNvPicPr>
          <p:nvPr userDrawn="1"/>
        </p:nvPicPr>
        <p:blipFill>
          <a:blip r:embed="rId2" cstate="print"/>
          <a:srcRect/>
          <a:stretch>
            <a:fillRect/>
          </a:stretch>
        </p:blipFill>
        <p:spPr bwMode="auto">
          <a:xfrm>
            <a:off x="9519703" y="5483227"/>
            <a:ext cx="1907123" cy="691036"/>
          </a:xfrm>
          <a:prstGeom prst="rect">
            <a:avLst/>
          </a:prstGeom>
          <a:noFill/>
        </p:spPr>
      </p:pic>
      <p:sp>
        <p:nvSpPr>
          <p:cNvPr id="7"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80"/>
            <a:ext cx="7616824" cy="1368425"/>
          </a:xfrm>
        </p:spPr>
        <p:txBody>
          <a:bodyPr anchor="t">
            <a:noAutofit/>
          </a:bodyPr>
          <a:lstStyle>
            <a:lvl1pPr algn="l">
              <a:defRPr sz="4800">
                <a:solidFill>
                  <a:schemeClr val="tx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2282826" y="3429010"/>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765520" y="3429010"/>
            <a:ext cx="1510613" cy="276999"/>
          </a:xfrm>
          <a:prstGeom prst="rect">
            <a:avLst/>
          </a:prstGeom>
        </p:spPr>
        <p:txBody>
          <a:bodyPr lIns="91430" tIns="45716" rIns="91430" bIns="45716" anchor="t">
            <a:noAutofit/>
          </a:bodyPr>
          <a:lstStyle>
            <a:lvl1pPr eaLnBrk="1">
              <a:lnSpc>
                <a:spcPct val="90000"/>
              </a:lnSpc>
              <a:defRPr sz="1800">
                <a:solidFill>
                  <a:schemeClr val="tx1"/>
                </a:solidFill>
              </a:defRPr>
            </a:lvl1pPr>
          </a:lstStyle>
          <a:p>
            <a:endParaRPr lang="en-US"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7"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8" y="1363681"/>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533400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096001" y="2057400"/>
            <a:ext cx="5330825"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3554412"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316415" y="2057400"/>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p:nvPr>
        </p:nvSpPr>
        <p:spPr>
          <a:xfrm>
            <a:off x="7870825" y="2057401"/>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ext Placeholder 7"/>
          <p:cNvSpPr>
            <a:spLocks noGrp="1"/>
          </p:cNvSpPr>
          <p:nvPr>
            <p:ph type="body" sz="quarter" idx="14"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43971"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2" y="6479905"/>
            <a:ext cx="1510613" cy="153888"/>
          </a:xfrm>
          <a:prstGeom prst="rect">
            <a:avLst/>
          </a:prstGeom>
        </p:spPr>
        <p:txBody>
          <a:bodyPr lIns="91430" tIns="45716" rIns="91430" bIns="45716"/>
          <a:lstStyle>
            <a:lvl1pPr eaLnBrk="1">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accent1"/>
              </a:solidFill>
            </a:endParaRPr>
          </a:p>
        </p:txBody>
      </p:sp>
      <p:sp>
        <p:nvSpPr>
          <p:cNvPr id="3" name="Text Placeholder 2"/>
          <p:cNvSpPr>
            <a:spLocks noGrp="1"/>
          </p:cNvSpPr>
          <p:nvPr>
            <p:ph type="body" sz="quarter" idx="13"/>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46019" name="Slide do think-cell" r:id="rId3" imgW="12700" imgH="12700" progId="TCLayout.ActiveDocument.1">
                  <p:embed/>
                </p:oleObj>
              </mc:Choice>
              <mc:Fallback>
                <p:oleObj name="Slide do think-cell" r:id="rId3" imgW="12700" imgH="12700" progId="TCLayout.ActiveDocument.1">
                  <p:embed/>
                  <p:pic>
                    <p:nvPicPr>
                      <p:cNvPr id="0" name="2 Objeto"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48067"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4" y="1085373"/>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49091"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r>
              <a:rPr lang="en-GB" dirty="0">
                <a:solidFill>
                  <a:srgbClr val="C6C6C6">
                    <a:lumMod val="75000"/>
                  </a:srgbClr>
                </a:solidFill>
              </a:rPr>
              <a:t>.</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a:lnSpc>
                <a:spcPct val="90000"/>
              </a:lnSpc>
              <a:defRPr/>
            </a:lvl1pPr>
          </a:lstStyle>
          <a:p>
            <a:fld id="{C31EFBCC-057D-4C36-8C3E-3C1403FD5F71}" type="datetime1">
              <a:rPr lang="pt-BR"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5475" name="Slide do think-cell" r:id="rId3" imgW="6985" imgH="6985" progId="TCLayout.ActiveDocument.1">
                  <p:embed/>
                </p:oleObj>
              </mc:Choice>
              <mc:Fallback>
                <p:oleObj name="Slide do think-cell" r:id="rId3" imgW="6985" imgH="6985" progId="TCLayout.ActiveDocument.1">
                  <p:embed/>
                  <p:pic>
                    <p:nvPicPr>
                      <p:cNvPr id="0" name="Objec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4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1F7E2A66-C8A6-49DD-BBC6-1FB5D6DD2707}" type="datetime1">
              <a:rPr lang="en-GB" smtClean="0">
                <a:solidFill>
                  <a:prstClr val="black"/>
                </a:solidFill>
              </a:rPr>
            </a:fld>
            <a:endParaRPr lang="en-GB" dirty="0">
              <a:solidFill>
                <a:prstClr val="black"/>
              </a:solidFill>
            </a:endParaRPr>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GB" dirty="0">
              <a:solidFill>
                <a:prstClr val="black"/>
              </a:solidFill>
            </a:endParaRPr>
          </a:p>
        </p:txBody>
      </p:sp>
      <p:pic>
        <p:nvPicPr>
          <p:cNvPr id="1026" name="Picture 2" descr="\\psf\Home\Desktop\ENELLOGO1.jpg"/>
          <p:cNvPicPr>
            <a:picLocks noChangeAspect="1" noChangeArrowheads="1"/>
          </p:cNvPicPr>
          <p:nvPr userDrawn="1"/>
        </p:nvPicPr>
        <p:blipFill>
          <a:blip r:embed="rId6" cstate="print"/>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6499" name="Slide do think-cell" r:id="rId3" imgW="6985" imgH="6985" progId="TCLayout.ActiveDocument.1">
                  <p:embed/>
                </p:oleObj>
              </mc:Choice>
              <mc:Fallback>
                <p:oleObj name="Slide do think-cell" r:id="rId3" imgW="6985" imgH="6985" progId="TCLayout.ActiveDocument.1">
                  <p:embed/>
                  <p:pic>
                    <p:nvPicPr>
                      <p:cNvPr id="0" name="Object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BF44B597-9A6A-4FF8-B1BE-74E27C98DF18}" type="datetime1">
              <a:rPr lang="en-GB" smtClean="0">
                <a:solidFill>
                  <a:srgbClr val="C6C6C6">
                    <a:lumMod val="75000"/>
                  </a:srgbClr>
                </a:solidFill>
              </a:rPr>
            </a:fld>
            <a:endParaRPr lang="en-GB" dirty="0">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GB" dirty="0"/>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7523" name="Slide do think-cell" r:id="rId3" imgW="6985" imgH="6985" progId="TCLayout.ActiveDocument.1">
                  <p:embed/>
                </p:oleObj>
              </mc:Choice>
              <mc:Fallback>
                <p:oleObj name="Slide do think-cell" r:id="rId3" imgW="6985" imgH="6985" progId="TCLayout.ActiveDocument.1">
                  <p:embed/>
                  <p:pic>
                    <p:nvPicPr>
                      <p:cNvPr id="0"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4800" b="1" i="0" baseline="0" dirty="0" err="1">
              <a:latin typeface="Arial" panose="020B0604020202020204" pitchFamily="34" charset="0"/>
              <a:ea typeface="+mj-ea"/>
              <a:cs typeface="+mj-cs"/>
              <a:sym typeface="Arial" panose="020B0604020202020204" pitchFamily="34" charset="0"/>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24AF7ADE-60B4-4EE4-A8B7-B526A157968B}" type="datetime1">
              <a:rPr lang="en-GB" smtClean="0">
                <a:solidFill>
                  <a:srgbClr val="C6C6C6">
                    <a:lumMod val="75000"/>
                  </a:srgbClr>
                </a:solidFill>
              </a:rPr>
            </a:fld>
            <a:endParaRPr lang="en-GB" dirty="0">
              <a:solidFill>
                <a:srgbClr val="C6C6C6">
                  <a:lumMod val="75000"/>
                </a:srgbClr>
              </a:solidFill>
            </a:endParaRPr>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GB" dirty="0">
              <a:solidFill>
                <a:prstClr val="white"/>
              </a:solidFill>
            </a:endParaRPr>
          </a:p>
        </p:txBody>
      </p:sp>
      <p:pic>
        <p:nvPicPr>
          <p:cNvPr id="8" name="Picture 2" descr="\\psf\Home\Desktop\ENELLOGO1.jpg"/>
          <p:cNvPicPr>
            <a:picLocks noChangeAspect="1" noChangeArrowheads="1"/>
          </p:cNvPicPr>
          <p:nvPr userDrawn="1"/>
        </p:nvPicPr>
        <p:blipFill>
          <a:blip r:embed="rId6" cstate="print"/>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8547" name="Slide do think-cell" r:id="rId3" imgW="6985" imgH="6985" progId="TCLayout.ActiveDocument.1">
                  <p:embed/>
                </p:oleObj>
              </mc:Choice>
              <mc:Fallback>
                <p:oleObj name="Slide do think-cell" r:id="rId3" imgW="6985" imgH="6985" progId="TCLayout.ActiveDocument.1">
                  <p:embed/>
                  <p:pic>
                    <p:nvPicPr>
                      <p:cNvPr id="0" name="Object 9"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sz="half" idx="1"/>
          </p:nvPr>
        </p:nvSpPr>
        <p:spPr>
          <a:xfrm>
            <a:off x="761999" y="2057399"/>
            <a:ext cx="533400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5" name="Date Placeholder 4"/>
          <p:cNvSpPr>
            <a:spLocks noGrp="1"/>
          </p:cNvSpPr>
          <p:nvPr>
            <p:ph type="dt" sz="half" idx="10"/>
          </p:nvPr>
        </p:nvSpPr>
        <p:spPr/>
        <p:txBody>
          <a:bodyPr/>
          <a:lstStyle/>
          <a:p>
            <a:fld id="{7B859625-8196-4568-882D-3FE729A58EE9}" type="datetime1">
              <a:rPr lang="en-GB" smtClean="0">
                <a:solidFill>
                  <a:srgbClr val="C6C6C6">
                    <a:lumMod val="75000"/>
                  </a:srgbClr>
                </a:solidFill>
              </a:rPr>
            </a:fld>
            <a:endParaRPr lang="en-GB" dirty="0">
              <a:solidFill>
                <a:srgbClr val="C6C6C6">
                  <a:lumMod val="75000"/>
                </a:srgbClr>
              </a:solidFill>
            </a:endParaRPr>
          </a:p>
        </p:txBody>
      </p:sp>
      <p:sp>
        <p:nvSpPr>
          <p:cNvPr id="6" name="Footer Placeholder 5"/>
          <p:cNvSpPr>
            <a:spLocks noGrp="1"/>
          </p:cNvSpPr>
          <p:nvPr>
            <p:ph type="ftr" sz="quarter" idx="11"/>
          </p:nvPr>
        </p:nvSpPr>
        <p:spPr/>
        <p:txBody>
          <a:body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GB" dirty="0"/>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9571" name="Slide do think-cell" r:id="rId3" imgW="6985" imgH="6985" progId="TCLayout.ActiveDocument.1">
                  <p:embed/>
                </p:oleObj>
              </mc:Choice>
              <mc:Fallback>
                <p:oleObj name="Slide do think-cell" r:id="rId3" imgW="6985" imgH="6985" progId="TCLayout.ActiveDocument.1">
                  <p:embed/>
                  <p:pic>
                    <p:nvPicPr>
                      <p:cNvPr id="0" name="Object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sz="half" idx="1"/>
          </p:nvPr>
        </p:nvSpPr>
        <p:spPr>
          <a:xfrm>
            <a:off x="762000" y="2057399"/>
            <a:ext cx="3554412"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5" name="Date Placeholder 4"/>
          <p:cNvSpPr>
            <a:spLocks noGrp="1"/>
          </p:cNvSpPr>
          <p:nvPr>
            <p:ph type="dt" sz="half" idx="10"/>
          </p:nvPr>
        </p:nvSpPr>
        <p:spPr/>
        <p:txBody>
          <a:bodyPr/>
          <a:lstStyle/>
          <a:p>
            <a:fld id="{DE95A973-BC2B-4E3E-8DB8-3D06BD0DC619}" type="datetime1">
              <a:rPr lang="en-GB" smtClean="0">
                <a:solidFill>
                  <a:srgbClr val="C6C6C6">
                    <a:lumMod val="75000"/>
                  </a:srgbClr>
                </a:solidFill>
              </a:rPr>
            </a:fld>
            <a:endParaRPr lang="en-GB" dirty="0">
              <a:solidFill>
                <a:srgbClr val="C6C6C6">
                  <a:lumMod val="75000"/>
                </a:srgbClr>
              </a:solidFill>
            </a:endParaRPr>
          </a:p>
        </p:txBody>
      </p:sp>
      <p:sp>
        <p:nvSpPr>
          <p:cNvPr id="6" name="Footer Placeholder 5"/>
          <p:cNvSpPr>
            <a:spLocks noGrp="1"/>
          </p:cNvSpPr>
          <p:nvPr>
            <p:ph type="ftr" sz="quarter" idx="11"/>
          </p:nvPr>
        </p:nvSpPr>
        <p:spPr/>
        <p:txBody>
          <a:body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2" name="Content Placeholder 3"/>
          <p:cNvSpPr>
            <a:spLocks noGrp="1"/>
          </p:cNvSpPr>
          <p:nvPr>
            <p:ph sz="half" idx="13"/>
          </p:nvPr>
        </p:nvSpPr>
        <p:spPr>
          <a:xfrm>
            <a:off x="7870824" y="2057400"/>
            <a:ext cx="355441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GB" dirty="0"/>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0595" name="Slide do think-cell" r:id="rId3" imgW="6985" imgH="6985" progId="TCLayout.ActiveDocument.1">
                  <p:embed/>
                </p:oleObj>
              </mc:Choice>
              <mc:Fallback>
                <p:oleObj name="Slide do think-cell" r:id="rId3" imgW="6985" imgH="6985" progId="TCLayout.ActiveDocument.1">
                  <p:embed/>
                  <p:pic>
                    <p:nvPicPr>
                      <p:cNvPr id="0" name="Object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p>
            <a:fld id="{D5958BBD-D470-46DF-ADB7-A02831EBD8AF}" type="datetime1">
              <a:rPr lang="en-GB" smtClean="0">
                <a:solidFill>
                  <a:srgbClr val="C6C6C6">
                    <a:lumMod val="75000"/>
                  </a:srgbClr>
                </a:solidFill>
              </a:rPr>
            </a:fld>
            <a:endParaRPr lang="en-GB" dirty="0">
              <a:solidFill>
                <a:srgbClr val="C6C6C6">
                  <a:lumMod val="75000"/>
                </a:srgbClr>
              </a:solidFill>
            </a:endParaRPr>
          </a:p>
        </p:txBody>
      </p:sp>
      <p:sp>
        <p:nvSpPr>
          <p:cNvPr id="5" name="Footer Placeholder 4"/>
          <p:cNvSpPr>
            <a:spLocks noGrp="1"/>
          </p:cNvSpPr>
          <p:nvPr>
            <p:ph type="ftr" sz="quarter" idx="11"/>
          </p:nvPr>
        </p:nvSpPr>
        <p:spPr/>
        <p:txBody>
          <a:body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GB" dirty="0"/>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E5CC8FD8-5285-4883-A666-4395ED54A9D5}" type="datetime1">
              <a:rPr lang="en-GB" smtClean="0">
                <a:solidFill>
                  <a:prstClr val="white"/>
                </a:solidFill>
              </a:rPr>
            </a:fld>
            <a:endParaRPr lang="en-GB"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solidFill>
                  <a:prstClr val="white"/>
                </a:solidFill>
              </a:rPr>
              <a:t>Mobile Content Management. And  Augmented Reality to enhance Safety</a:t>
            </a:r>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GB" dirty="0">
              <a:solidFill>
                <a:srgbClr val="0655FA"/>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2643" name="Slide do think-cell" r:id="rId3" imgW="6985" imgH="6985" progId="TCLayout.ActiveDocument.1">
                  <p:embed/>
                </p:oleObj>
              </mc:Choice>
              <mc:Fallback>
                <p:oleObj name="Slide do think-cell" r:id="rId3" imgW="6985" imgH="6985" progId="TCLayout.ActiveDocument.1">
                  <p:embed/>
                  <p:pic>
                    <p:nvPicPr>
                      <p:cNvPr id="0" name="Object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GB" dirty="0"/>
              <a:t>Click to edit Master title style</a:t>
            </a:r>
            <a:endParaRPr lang="en-GB" dirty="0"/>
          </a:p>
        </p:txBody>
      </p:sp>
      <p:sp>
        <p:nvSpPr>
          <p:cNvPr id="3" name="Date Placeholder 2"/>
          <p:cNvSpPr>
            <a:spLocks noGrp="1"/>
          </p:cNvSpPr>
          <p:nvPr>
            <p:ph type="dt" sz="half" idx="10"/>
          </p:nvPr>
        </p:nvSpPr>
        <p:spPr/>
        <p:txBody>
          <a:bodyPr/>
          <a:lstStyle/>
          <a:p>
            <a:fld id="{15AE9466-AA91-4264-95D1-C9CDB906F0A1}" type="datetime1">
              <a:rPr lang="en-GB" smtClean="0">
                <a:solidFill>
                  <a:srgbClr val="C6C6C6">
                    <a:lumMod val="75000"/>
                  </a:srgbClr>
                </a:solidFill>
              </a:rPr>
            </a:fld>
            <a:endParaRPr lang="en-GB" dirty="0">
              <a:solidFill>
                <a:srgbClr val="C6C6C6">
                  <a:lumMod val="75000"/>
                </a:srgbClr>
              </a:solidFill>
            </a:endParaRPr>
          </a:p>
        </p:txBody>
      </p:sp>
      <p:sp>
        <p:nvSpPr>
          <p:cNvPr id="4" name="Footer Placeholder 3"/>
          <p:cNvSpPr>
            <a:spLocks noGrp="1"/>
          </p:cNvSpPr>
          <p:nvPr>
            <p:ph type="ftr" sz="quarter" idx="11"/>
          </p:nvPr>
        </p:nvSpPr>
        <p:spPr/>
        <p:txBody>
          <a:body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2" name="Footer Placeholder 2"/>
          <p:cNvSpPr>
            <a:spLocks noGrp="1"/>
          </p:cNvSpPr>
          <p:nvPr>
            <p:ph type="ftr" sz="quarter" idx="11"/>
          </p:nvPr>
        </p:nvSpPr>
        <p:spPr>
          <a:xfrm>
            <a:off x="2282829"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501" y="1363683"/>
            <a:ext cx="6076985" cy="2054224"/>
          </a:xfrm>
        </p:spPr>
        <p:txBody>
          <a:bodyPr anchor="b">
            <a:noAutofit/>
          </a:bodyPr>
          <a:lstStyle>
            <a:lvl1pPr>
              <a:defRPr sz="479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8" name="Picture 2" descr="\\psf\Home\Desktop\ENELLOGO1.jpg"/>
          <p:cNvPicPr>
            <a:picLocks noChangeAspect="1" noChangeArrowheads="1"/>
          </p:cNvPicPr>
          <p:nvPr userDrawn="1"/>
        </p:nvPicPr>
        <p:blipFill>
          <a:blip r:embed="rId2" cstate="print"/>
          <a:srcRect/>
          <a:stretch>
            <a:fillRect/>
          </a:stretch>
        </p:blipFill>
        <p:spPr bwMode="auto">
          <a:xfrm>
            <a:off x="10100485" y="690093"/>
            <a:ext cx="1326340" cy="480592"/>
          </a:xfrm>
          <a:prstGeom prst="rect">
            <a:avLst/>
          </a:prstGeom>
          <a:noFill/>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62EAE3-A121-4D87-9EE2-2030B2DAD869}" type="datetime1">
              <a:rPr lang="en-GB" smtClean="0">
                <a:solidFill>
                  <a:srgbClr val="C6C6C6">
                    <a:lumMod val="75000"/>
                  </a:srgbClr>
                </a:solidFill>
              </a:rPr>
            </a:fld>
            <a:endParaRPr lang="en-GB" dirty="0">
              <a:solidFill>
                <a:srgbClr val="C6C6C6">
                  <a:lumMod val="75000"/>
                </a:srgbClr>
              </a:solidFill>
            </a:endParaRPr>
          </a:p>
        </p:txBody>
      </p:sp>
      <p:sp>
        <p:nvSpPr>
          <p:cNvPr id="3" name="Footer Placeholder 2"/>
          <p:cNvSpPr>
            <a:spLocks noGrp="1"/>
          </p:cNvSpPr>
          <p:nvPr>
            <p:ph type="ftr" sz="quarter" idx="11"/>
          </p:nvPr>
        </p:nvSpPr>
        <p:spPr/>
        <p:txBody>
          <a:body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9"/>
            <a:ext cx="7616824" cy="1368425"/>
          </a:xfrm>
        </p:spPr>
        <p:txBody>
          <a:bodyPr anchor="t">
            <a:noAutofit/>
          </a:bodyPr>
          <a:lstStyle>
            <a:lvl1pPr algn="l">
              <a:defRPr sz="480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5"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1" y="3429009"/>
            <a:ext cx="1510613" cy="276999"/>
          </a:xfrm>
        </p:spPr>
        <p:txBody>
          <a:bodyPr anchor="t">
            <a:noAutofit/>
          </a:bodyPr>
          <a:lstStyle>
            <a:lvl1pPr>
              <a:lnSpc>
                <a:spcPct val="90000"/>
              </a:lnSpc>
              <a:defRPr sz="1800">
                <a:solidFill>
                  <a:schemeClr val="tx1"/>
                </a:solidFill>
              </a:defRPr>
            </a:lvl1pPr>
          </a:lstStyle>
          <a:p>
            <a:endParaRPr lang="en-GB" dirty="0">
              <a:solidFill>
                <a:prstClr val="black"/>
              </a:solidFill>
            </a:endParaRPr>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black"/>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3" y="6264005"/>
            <a:ext cx="1510613"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2" name="Footer Placeholder 2"/>
          <p:cNvSpPr>
            <a:spLocks noGrp="1"/>
          </p:cNvSpPr>
          <p:nvPr>
            <p:ph type="ftr" sz="quarter" idx="11"/>
          </p:nvPr>
        </p:nvSpPr>
        <p:spPr>
          <a:xfrm>
            <a:off x="2282827"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8"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2"/>
            <a:ext cx="1326339" cy="480592"/>
          </a:xfrm>
          <a:prstGeom prst="rect">
            <a:avLst/>
          </a:prstGeom>
          <a:noFill/>
        </p:spPr>
      </p:pic>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1" y="2057399"/>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0" y="2057399"/>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5" y="2057399"/>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6"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1" y="1085369"/>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4"/>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solidFill>
                <a:srgbClr val="C6C6C6">
                  <a:lumMod val="75000"/>
                </a:srgbClr>
              </a:solidFill>
            </a:endParaRPr>
          </a:p>
        </p:txBody>
      </p:sp>
      <p:sp>
        <p:nvSpPr>
          <p:cNvPr id="3" name="Footer Placeholder 2"/>
          <p:cNvSpPr>
            <a:spLocks noGrp="1"/>
          </p:cNvSpPr>
          <p:nvPr>
            <p:ph type="ftr" sz="quarter" idx="11"/>
          </p:nvPr>
        </p:nvSpPr>
        <p:spPr/>
        <p:txBody>
          <a:bodyPr/>
          <a:lstStyle/>
          <a:p>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4" y="2057400"/>
            <a:ext cx="5330824"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1_Solo titol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a:lstStyle/>
          <a:p>
            <a:r>
              <a:rPr lang="it-IT"/>
              <a:t>Fare clic per modificare lo stile del titolo</a:t>
            </a:r>
            <a:endParaRPr lang="it-IT"/>
          </a:p>
        </p:txBody>
      </p:sp>
      <p:sp>
        <p:nvSpPr>
          <p:cNvPr id="3" name="Segnaposto data 2"/>
          <p:cNvSpPr>
            <a:spLocks noGrp="1"/>
          </p:cNvSpPr>
          <p:nvPr>
            <p:ph type="dt" sz="half" idx="10"/>
          </p:nvPr>
        </p:nvSpPr>
        <p:spPr/>
        <p:txBody>
          <a:bodyPr/>
          <a:lstStyle/>
          <a:p>
            <a:endParaRPr lang="it-IT">
              <a:solidFill>
                <a:srgbClr val="C6C6C6">
                  <a:lumMod val="75000"/>
                </a:srgbClr>
              </a:solidFill>
            </a:endParaRPr>
          </a:p>
        </p:txBody>
      </p:sp>
      <p:sp>
        <p:nvSpPr>
          <p:cNvPr id="4" name="Segnaposto piè di pagina 3"/>
          <p:cNvSpPr>
            <a:spLocks noGrp="1"/>
          </p:cNvSpPr>
          <p:nvPr>
            <p:ph type="ftr" sz="quarter" idx="11"/>
          </p:nvPr>
        </p:nvSpPr>
        <p:spPr/>
        <p:txBody>
          <a:bodyPr/>
          <a:lstStyle/>
          <a:p>
            <a:endParaRPr lang="it-IT">
              <a:solidFill>
                <a:srgbClr val="C6C6C6">
                  <a:lumMod val="75000"/>
                </a:srgbClr>
              </a:solidFill>
            </a:endParaRPr>
          </a:p>
        </p:txBody>
      </p:sp>
      <p:sp>
        <p:nvSpPr>
          <p:cNvPr id="5" name="Segnaposto numero diapositiva 4"/>
          <p:cNvSpPr>
            <a:spLocks noGrp="1"/>
          </p:cNvSpPr>
          <p:nvPr>
            <p:ph type="sldNum" sz="quarter" idx="12"/>
          </p:nvPr>
        </p:nvSpPr>
        <p:spPr/>
        <p:txBody>
          <a:bodyPr/>
          <a:lstStyle/>
          <a:p>
            <a:fld id="{B4DDF495-EB26-4EE3-9B74-5511796EF394}" type="slidenum">
              <a:rPr lang="it-IT" smtClean="0">
                <a:solidFill>
                  <a:srgbClr val="C6C6C6">
                    <a:lumMod val="75000"/>
                  </a:srgbClr>
                </a:solidFill>
              </a:rPr>
            </a:fld>
            <a:endParaRPr lang="it-IT">
              <a:solidFill>
                <a:srgbClr val="C6C6C6">
                  <a:lumMod val="75000"/>
                </a:srgbClr>
              </a:solidFill>
            </a:endParaRPr>
          </a:p>
        </p:txBody>
      </p:sp>
      <p:sp>
        <p:nvSpPr>
          <p:cNvPr id="6" name="Sottotitolo 2"/>
          <p:cNvSpPr txBox="1"/>
          <p:nvPr userDrawn="1"/>
        </p:nvSpPr>
        <p:spPr>
          <a:xfrm>
            <a:off x="433917" y="1692278"/>
            <a:ext cx="11140016" cy="4283075"/>
          </a:xfrm>
          <a:prstGeom prst="rect">
            <a:avLst/>
          </a:prstGeom>
        </p:spPr>
        <p:txBody>
          <a:bodyPr tIns="0"/>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457200">
              <a:buFont typeface="Arial" panose="020B0604020202020204"/>
              <a:buNone/>
              <a:defRPr/>
            </a:pPr>
            <a:endParaRPr lang="it-IT" dirty="0">
              <a:solidFill>
                <a:prstClr val="black">
                  <a:tint val="75000"/>
                </a:prstClr>
              </a:solidFill>
              <a:cs typeface="Arial" panose="020B0604020202020204"/>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pic>
        <p:nvPicPr>
          <p:cNvPr id="4" name="Picture 2" descr="\\psf\Home\Desktop\ENELLOGO1.jpg"/>
          <p:cNvPicPr>
            <a:picLocks noChangeAspect="1" noChangeArrowheads="1"/>
          </p:cNvPicPr>
          <p:nvPr userDrawn="1"/>
        </p:nvPicPr>
        <p:blipFill>
          <a:blip r:embed="rId2" cstate="print"/>
          <a:srcRect/>
          <a:stretch>
            <a:fillRect/>
          </a:stretch>
        </p:blipFill>
        <p:spPr bwMode="auto">
          <a:xfrm>
            <a:off x="9520944" y="5483226"/>
            <a:ext cx="1907371" cy="691036"/>
          </a:xfrm>
          <a:prstGeom prst="rect">
            <a:avLst/>
          </a:prstGeom>
          <a:noFill/>
        </p:spPr>
      </p:pic>
      <p:sp>
        <p:nvSpPr>
          <p:cNvPr id="6" name="Rectangle 8"/>
          <p:cNvSpPr/>
          <p:nvPr userDrawn="1"/>
        </p:nvSpPr>
        <p:spPr>
          <a:xfrm rot="16200000">
            <a:off x="1615604" y="-157932"/>
            <a:ext cx="691602" cy="2398608"/>
          </a:xfrm>
          <a:prstGeom prst="rect">
            <a:avLst/>
          </a:prstGeom>
          <a:solidFill>
            <a:srgbClr val="C6C6C6"/>
          </a:solidFill>
          <a:ln w="12700" cap="flat" cmpd="sng" algn="ctr">
            <a:noFill/>
            <a:prstDash val="solid"/>
            <a:miter lim="800000"/>
          </a:ln>
          <a:effectLst/>
        </p:spPr>
        <p:txBody>
          <a:bodyPr wrap="square" rtlCol="0" anchor="ctr"/>
          <a:lstStyle/>
          <a:p>
            <a:pPr algn="ctr" defTabSz="914400">
              <a:defRPr/>
            </a:pPr>
            <a:endParaRPr lang="en-GB" kern="0" dirty="0">
              <a:solidFill>
                <a:sysClr val="windowText" lastClr="000000"/>
              </a:solidFill>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pt-BR"/>
              <a:t>Clique para editar 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Uso Interno</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9027"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F8EEDE2B-4951-7742-A2AB-6ED26DAF47B2}" type="datetime1">
              <a:rPr lang="en-GB" smtClean="0"/>
            </a:fld>
            <a:endParaRPr lang="en-GB" dirty="0"/>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
        <p:nvSpPr>
          <p:cNvPr id="11"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6FD7D4C6-EA1E-7748-8D26-B44A63FDFE33}"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10"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2000" y="2057399"/>
            <a:ext cx="3554412"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4AFBF55B-9869-0E45-B986-8EB86A00C150}"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4" y="2057400"/>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11"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p>
            <a:fld id="{977E1C19-7526-424E-BFA6-F826B78A7CB0}"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Key Messag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8"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8"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Slide - Title, no conten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6371" name="Slide do think-cell" r:id="rId3" imgW="12700" imgH="12700" progId="TCLayout.ActiveDocument.1">
                  <p:embed/>
                </p:oleObj>
              </mc:Choice>
              <mc:Fallback>
                <p:oleObj name="Slide do think-cell" r:id="rId3" imgW="12700" imgH="12700" progId="TCLayout.ActiveDocument.1">
                  <p:embed/>
                  <p:pic>
                    <p:nvPicPr>
                      <p:cNvPr id="0" name="Objeto 1"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7" name="Slide Number Placeholder 5"/>
          <p:cNvSpPr>
            <a:spLocks noGrp="1"/>
          </p:cNvSpPr>
          <p:nvPr>
            <p:ph type="sldNum" sz="quarter" idx="4"/>
            <p:custDataLst>
              <p:tags r:id="rId7"/>
            </p:custDataLst>
          </p:nvPr>
        </p:nvSpPr>
        <p:spPr>
          <a:xfrm>
            <a:off x="11097828" y="6571687"/>
            <a:ext cx="584200" cy="120184"/>
          </a:xfrm>
          <a:prstGeom prst="rect">
            <a:avLst/>
          </a:prstGeom>
        </p:spPr>
        <p:txBody>
          <a:bodyPr wrap="none" lIns="0" tIns="0" rIns="0" bIns="0" anchor="b" anchorCtr="0"/>
          <a:lstStyle>
            <a:lvl1pPr marL="0" algn="r" defTabSz="843915" rtl="0" eaLnBrk="1" fontAlgn="base" latinLnBrk="0" hangingPunct="1">
              <a:lnSpc>
                <a:spcPct val="90000"/>
              </a:lnSpc>
              <a:spcBef>
                <a:spcPct val="0"/>
              </a:spcBef>
              <a:spcAft>
                <a:spcPct val="0"/>
              </a:spcAft>
              <a:defRPr lang="en-US" sz="83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ext Placeholder 8"/>
          <p:cNvSpPr>
            <a:spLocks noGrp="1"/>
          </p:cNvSpPr>
          <p:nvPr>
            <p:ph type="body" sz="quarter" idx="11" hasCustomPrompt="1"/>
            <p:custDataLst>
              <p:tags r:id="rId8"/>
            </p:custDataLst>
          </p:nvPr>
        </p:nvSpPr>
        <p:spPr>
          <a:xfrm>
            <a:off x="3265994" y="6542470"/>
            <a:ext cx="7552260" cy="200473"/>
          </a:xfrm>
          <a:prstGeom prst="rect">
            <a:avLst/>
          </a:prstGeom>
        </p:spPr>
        <p:txBody>
          <a:bodyPr vert="horz"/>
          <a:lstStyle>
            <a:lvl1pPr>
              <a:buClr>
                <a:srgbClr val="013D5D"/>
              </a:buClr>
              <a:buFont typeface="+mj-lt"/>
              <a:buAutoNum type="arabicPeriod"/>
              <a:defRPr sz="74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a:t>Fare clic per modificare lo stile del titolo</a:t>
            </a:r>
            <a:endParaRPr lang="en-GB" dirty="0"/>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8"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6195" name="Slide do think-cell" r:id="rId3" imgW="12700" imgH="12700" progId="TCLayout.ActiveDocument.1">
                  <p:embed/>
                </p:oleObj>
              </mc:Choice>
              <mc:Fallback>
                <p:oleObj name="Slide do think-cell" r:id="rId3" imgW="12700" imgH="12700" progId="TCLayout.ActiveDocument.1">
                  <p:embed/>
                  <p:pic>
                    <p:nvPicPr>
                      <p:cNvPr id="0" name="Objeto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fld id="{01E7F53D-92EE-B146-A309-B3AE8F8662FA}"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
        <p:nvSpPr>
          <p:cNvPr id="5"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9"/>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50"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a:solidFill>
                <a:schemeClr val="tx1"/>
              </a:solidFill>
            </a:endParaRPr>
          </a:p>
        </p:txBody>
      </p:sp>
      <p:pic>
        <p:nvPicPr>
          <p:cNvPr id="1026" name="Picture 2" descr="\\psf\Home\Desktop\ENELLOGO1.jpg"/>
          <p:cNvPicPr>
            <a:picLocks noChangeAspect="1" noChangeArrowheads="1"/>
          </p:cNvPicPr>
          <p:nvPr userDrawn="1"/>
        </p:nvPicPr>
        <p:blipFill>
          <a:blip r:embed="rId2" cstate="email"/>
          <a:srcRect/>
          <a:stretch>
            <a:fillRect/>
          </a:stretch>
        </p:blipFill>
        <p:spPr bwMode="auto">
          <a:xfrm>
            <a:off x="9519703" y="5483226"/>
            <a:ext cx="1907123" cy="691036"/>
          </a:xfrm>
          <a:prstGeom prst="rect">
            <a:avLst/>
          </a:prstGeom>
          <a:noFill/>
        </p:spPr>
      </p:pic>
      <p:sp>
        <p:nvSpPr>
          <p:cNvPr id="8" name="Slide Number Placeholder 5"/>
          <p:cNvSpPr>
            <a:spLocks noGrp="1"/>
          </p:cNvSpPr>
          <p:nvPr>
            <p:ph type="sldNum" sz="quarter" idx="12"/>
          </p:nvPr>
        </p:nvSpPr>
        <p:spPr>
          <a:xfrm>
            <a:off x="10664826" y="6617296"/>
            <a:ext cx="762000" cy="153888"/>
          </a:xfrm>
        </p:spPr>
        <p:txBody>
          <a:bodyPr/>
          <a:lstStyle>
            <a:lvl1pPr>
              <a:lnSpc>
                <a:spcPct val="90000"/>
              </a:lnSpc>
              <a:defRPr/>
            </a:lvl1pPr>
          </a:lstStyle>
          <a:p>
            <a:fld id="{1ED2235E-0982-3B42-A838-A74550CD4449}" type="slidenum">
              <a:rPr lang="en-GB" smtClean="0"/>
            </a:fld>
            <a:endParaRPr lang="en-GB" dirty="0"/>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6" y="6544562"/>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544562"/>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noProof="0"/>
          </a:p>
        </p:txBody>
      </p:sp>
      <p:pic>
        <p:nvPicPr>
          <p:cNvPr id="8" name="Picture 2" descr="\\psf\Home\Desktop\ENELLOGO1.jpg"/>
          <p:cNvPicPr>
            <a:picLocks noChangeAspect="1" noChangeArrowheads="1"/>
          </p:cNvPicPr>
          <p:nvPr userDrawn="1"/>
        </p:nvPicPr>
        <p:blipFill>
          <a:blip r:embed="rId2" cstate="email"/>
          <a:srcRect/>
          <a:stretch>
            <a:fillRect/>
          </a:stretch>
        </p:blipFill>
        <p:spPr bwMode="auto">
          <a:xfrm>
            <a:off x="10100485" y="690090"/>
            <a:ext cx="1326339" cy="480592"/>
          </a:xfrm>
          <a:prstGeom prst="rect">
            <a:avLst/>
          </a:prstGeom>
          <a:noFill/>
        </p:spPr>
      </p:pic>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1" y="2057401"/>
            <a:ext cx="533400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6001" y="2057401"/>
            <a:ext cx="5330825"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1" y="2057401"/>
            <a:ext cx="3554412"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3" y="2057401"/>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5" y="2057402"/>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2000" y="1085368"/>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userDrawn="1">
  <p:cSld name="1_Cabeçalho da Seção">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endParaRPr lang="en-GB" dirty="0">
              <a:solidFill>
                <a:srgbClr val="1F497D">
                  <a:lumMod val="75000"/>
                </a:srgbClr>
              </a:solidFill>
            </a:endParaRPr>
          </a:p>
        </p:txBody>
      </p:sp>
      <p:sp>
        <p:nvSpPr>
          <p:cNvPr id="13" name="Slide Number Placeholder 3"/>
          <p:cNvSpPr>
            <a:spLocks noGrp="1"/>
          </p:cNvSpPr>
          <p:nvPr>
            <p:ph type="sldNum" sz="quarter" idx="12"/>
          </p:nvPr>
        </p:nvSpPr>
        <p:spPr>
          <a:xfrm>
            <a:off x="10664835" y="6264005"/>
            <a:ext cx="762000" cy="153888"/>
          </a:xfrm>
          <a:prstGeom prst="rect">
            <a:avLst/>
          </a:prstGeom>
        </p:spPr>
        <p:txBody>
          <a:bodyPr/>
          <a:lstStyle>
            <a:lvl1pPr>
              <a:defRPr>
                <a:solidFill>
                  <a:schemeClr val="tx2">
                    <a:lumMod val="75000"/>
                  </a:schemeClr>
                </a:solidFill>
              </a:defRPr>
            </a:lvl1pPr>
          </a:lstStyle>
          <a:p>
            <a:fld id="{1ED2235E-0982-3B42-A838-A74550CD4449}" type="slidenum">
              <a:rPr lang="en-GB" smtClean="0">
                <a:solidFill>
                  <a:srgbClr val="1F497D">
                    <a:lumMod val="75000"/>
                  </a:srgbClr>
                </a:solidFill>
              </a:rPr>
            </a:fld>
            <a:endParaRPr lang="en-GB" dirty="0">
              <a:solidFill>
                <a:srgbClr val="1F497D">
                  <a:lumMod val="75000"/>
                </a:srgbClr>
              </a:solidFill>
            </a:endParaRPr>
          </a:p>
        </p:txBody>
      </p:sp>
      <p:sp>
        <p:nvSpPr>
          <p:cNvPr id="10" name="Title 9"/>
          <p:cNvSpPr>
            <a:spLocks noGrp="1"/>
          </p:cNvSpPr>
          <p:nvPr>
            <p:ph type="title" hasCustomPrompt="1"/>
          </p:nvPr>
        </p:nvSpPr>
        <p:spPr>
          <a:xfrm>
            <a:off x="1534506" y="1363691"/>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114"/>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a:solidFill>
                <a:prstClr val="white"/>
              </a:solidFill>
            </a:endParaRPr>
          </a:p>
        </p:txBody>
      </p:sp>
      <p:pic>
        <p:nvPicPr>
          <p:cNvPr id="8" name="Picture 2" descr="\\psf\Home\Desktop\ENELLOGO1.jpg"/>
          <p:cNvPicPr>
            <a:picLocks noChangeAspect="1" noChangeArrowheads="1"/>
          </p:cNvPicPr>
          <p:nvPr userDrawn="1"/>
        </p:nvPicPr>
        <p:blipFill>
          <a:blip r:embed="rId2" cstate="email"/>
          <a:srcRect/>
          <a:stretch>
            <a:fillRect/>
          </a:stretch>
        </p:blipFill>
        <p:spPr bwMode="auto">
          <a:xfrm>
            <a:off x="10100493" y="690090"/>
            <a:ext cx="1326339" cy="480592"/>
          </a:xfrm>
          <a:prstGeom prst="rect">
            <a:avLst/>
          </a:prstGeom>
          <a:noFill/>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775"/>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8"/>
            <a:ext cx="7616824" cy="1368425"/>
          </a:xfrm>
        </p:spPr>
        <p:txBody>
          <a:bodyPr anchor="t">
            <a:noAutofit/>
          </a:bodyPr>
          <a:lstStyle>
            <a:lvl1pPr algn="l">
              <a:defRPr sz="480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solidFill>
                  <a:srgbClr val="000000"/>
                </a:solidFill>
              </a:rPr>
            </a:fld>
            <a:endParaRPr lang="en-GB" dirty="0">
              <a:solidFill>
                <a:srgbClr val="000000"/>
              </a:solidFill>
            </a:endParaRPr>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000000"/>
              </a:solidFill>
            </a:endParaRPr>
          </a:p>
        </p:txBody>
      </p:sp>
      <p:pic>
        <p:nvPicPr>
          <p:cNvPr id="1026" name="Picture 2" descr="\\psf\Home\Desktop\ENELLOGO1.jpg"/>
          <p:cNvPicPr>
            <a:picLocks noChangeAspect="1" noChangeArrowheads="1"/>
          </p:cNvPicPr>
          <p:nvPr userDrawn="1"/>
        </p:nvPicPr>
        <p:blipFill>
          <a:blip r:embed="rId2" cstate="email"/>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F8EEDE2B-4951-7742-A2AB-6ED26DAF47B2}" type="datetime1">
              <a:rPr lang="en-GB" smtClean="0">
                <a:solidFill>
                  <a:srgbClr val="C6C6C6">
                    <a:lumMod val="75000"/>
                  </a:srgbClr>
                </a:solidFill>
              </a:rPr>
            </a:fld>
            <a:endParaRPr lang="en-GB" dirty="0">
              <a:solidFill>
                <a:srgbClr val="C6C6C6">
                  <a:lumMod val="75000"/>
                </a:srgbClr>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FFFFFF"/>
              </a:solidFill>
            </a:endParaRPr>
          </a:p>
        </p:txBody>
      </p:sp>
      <p:pic>
        <p:nvPicPr>
          <p:cNvPr id="8" name="Picture 2" descr="\\psf\Home\Desktop\ENELLOGO1.jpg"/>
          <p:cNvPicPr>
            <a:picLocks noChangeAspect="1" noChangeArrowheads="1"/>
          </p:cNvPicPr>
          <p:nvPr userDrawn="1"/>
        </p:nvPicPr>
        <p:blipFill>
          <a:blip r:embed="rId2" cstate="email"/>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6FD7D4C6-EA1E-7748-8D26-B44A63FDFE33}" type="datetime1">
              <a:rPr lang="en-GB"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4AFBF55B-9869-0E45-B986-8EB86A00C150}" type="datetime1">
              <a:rPr lang="en-GB"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5"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977E1C19-7526-424E-BFA6-F826B78A7CB0}"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solidFill>
                  <a:srgbClr val="FFFFFF"/>
                </a:solidFill>
              </a:rPr>
            </a:fld>
            <a:endParaRPr lang="en-GB">
              <a:solidFill>
                <a:srgbClr val="FFFFFF"/>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solidFill>
                  <a:srgbClr val="FFFFFF"/>
                </a:solidFill>
              </a:rPr>
              <a:t>Presentation footer 10PT grey. Please add the relevant country to the footer.</a:t>
            </a:r>
            <a:endParaRPr lang="en-GB" dirty="0">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srgbClr val="FFFFFF"/>
                </a:solidFill>
              </a:rPr>
            </a:fld>
            <a:endParaRPr lang="en-GB">
              <a:solidFill>
                <a:srgbClr val="FFFFFF"/>
              </a:solidFill>
            </a:endParaRPr>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0655FA"/>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71686B6-A166-D84A-95C6-F9F4B2599B87}" type="datetime1">
              <a:rPr lang="en-GB"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7F53D-92EE-B146-A309-B3AE8F8662FA}" type="datetime1">
              <a:rPr lang="en-GB" smtClean="0">
                <a:solidFill>
                  <a:srgbClr val="C6C6C6">
                    <a:lumMod val="75000"/>
                  </a:srgbClr>
                </a:solidFill>
              </a:rPr>
            </a:fld>
            <a:endParaRPr lang="en-GB">
              <a:solidFill>
                <a:srgbClr val="C6C6C6">
                  <a:lumMod val="75000"/>
                </a:srgbClr>
              </a:solidFill>
            </a:endParaRPr>
          </a:p>
        </p:txBody>
      </p:sp>
      <p:sp>
        <p:nvSpPr>
          <p:cNvPr id="3" name="Footer Placeholder 2"/>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2" y="-394411"/>
            <a:ext cx="878041" cy="304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srgbClr val="0655FA"/>
              </a:solidFill>
            </a:endParaRPr>
          </a:p>
        </p:txBody>
      </p:sp>
      <p:sp>
        <p:nvSpPr>
          <p:cNvPr id="3" name="Text Placeholder 2"/>
          <p:cNvSpPr>
            <a:spLocks noGrp="1"/>
          </p:cNvSpPr>
          <p:nvPr>
            <p:ph type="body" sz="quarter" idx="13" hasCustomPrompt="1"/>
          </p:nvPr>
        </p:nvSpPr>
        <p:spPr>
          <a:xfrm>
            <a:off x="772211" y="1905920"/>
            <a:ext cx="7606615" cy="3577305"/>
          </a:xfrm>
        </p:spPr>
        <p:txBody>
          <a:bodyPr/>
          <a:lstStyle>
            <a:lvl1pPr>
              <a:defRPr sz="479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10" name="Titolo 1"/>
          <p:cNvSpPr>
            <a:spLocks noGrp="1"/>
          </p:cNvSpPr>
          <p:nvPr>
            <p:ph type="title" hasCustomPrompt="1"/>
          </p:nvPr>
        </p:nvSpPr>
        <p:spPr>
          <a:xfrm>
            <a:off x="1804800" y="464083"/>
            <a:ext cx="8558400" cy="367408"/>
          </a:xfrm>
          <a:prstGeom prst="rect">
            <a:avLst/>
          </a:prstGeom>
        </p:spPr>
        <p:txBody>
          <a:bodyPr lIns="0" tIns="0" rIns="0" bIns="0">
            <a:spAutoFit/>
          </a:bodyPr>
          <a:lstStyle>
            <a:lvl1pPr algn="l">
              <a:defRPr lang="it-IT" sz="2655" b="0" kern="1200" dirty="0">
                <a:solidFill>
                  <a:srgbClr val="0033A0"/>
                </a:solidFill>
                <a:latin typeface="Arial" panose="020B0604020202020204"/>
                <a:ea typeface="+mn-ea"/>
                <a:cs typeface="Arial" panose="020B0604020202020204"/>
              </a:defRPr>
            </a:lvl1pPr>
          </a:lstStyle>
          <a:p>
            <a:pPr lvl="0"/>
            <a:r>
              <a:rPr lang="en-US" noProof="0" dirty="0"/>
              <a:t>Page Title</a:t>
            </a:r>
            <a:endParaRPr lang="en-US" noProof="0" dirty="0"/>
          </a:p>
        </p:txBody>
      </p:sp>
      <p:sp>
        <p:nvSpPr>
          <p:cNvPr id="11" name="Segnaposto testo 4"/>
          <p:cNvSpPr>
            <a:spLocks noGrp="1"/>
          </p:cNvSpPr>
          <p:nvPr>
            <p:ph type="body" sz="quarter" idx="11" hasCustomPrompt="1"/>
          </p:nvPr>
        </p:nvSpPr>
        <p:spPr>
          <a:xfrm>
            <a:off x="1804800" y="987546"/>
            <a:ext cx="8558400" cy="328295"/>
          </a:xfrm>
          <a:prstGeom prst="rect">
            <a:avLst/>
          </a:prstGeom>
        </p:spPr>
        <p:txBody>
          <a:bodyPr lIns="0" tIns="0" rIns="0" bIns="0">
            <a:spAutoFit/>
          </a:bodyPr>
          <a:lstStyle>
            <a:lvl1pPr marL="0" indent="0" algn="l" defTabSz="609600" rtl="0" eaLnBrk="1" latinLnBrk="0" hangingPunct="1">
              <a:lnSpc>
                <a:spcPct val="100000"/>
              </a:lnSpc>
              <a:spcBef>
                <a:spcPct val="0"/>
              </a:spcBef>
              <a:buNone/>
              <a:defRPr lang="it-IT" sz="2145" b="0" kern="1200" cap="none" baseline="0" dirty="0">
                <a:solidFill>
                  <a:srgbClr val="0033A0"/>
                </a:solidFill>
                <a:latin typeface="Arial" panose="020B0604020202020204"/>
                <a:ea typeface="+mj-ea"/>
                <a:cs typeface="Arial" panose="020B0604020202020204"/>
              </a:defRPr>
            </a:lvl1pPr>
            <a:lvl2pPr marL="609600" indent="0">
              <a:buNone/>
              <a:defRPr/>
            </a:lvl2pPr>
            <a:lvl3pPr marL="1219200" indent="0">
              <a:buNone/>
              <a:defRPr/>
            </a:lvl3pPr>
            <a:lvl4pPr marL="1828800" indent="0">
              <a:buNone/>
              <a:defRPr/>
            </a:lvl4pPr>
            <a:lvl5pPr marL="2437765" indent="0">
              <a:buNone/>
              <a:defRPr/>
            </a:lvl5pPr>
          </a:lstStyle>
          <a:p>
            <a:pPr lvl="0"/>
            <a:r>
              <a:rPr lang="en-US" noProof="0" dirty="0"/>
              <a:t>Subtitle (if any)</a:t>
            </a:r>
            <a:endParaRPr lang="en-US" noProof="0" dirty="0"/>
          </a:p>
        </p:txBody>
      </p:sp>
      <p:sp>
        <p:nvSpPr>
          <p:cNvPr id="8" name="Segnaposto numero diapositiva 6"/>
          <p:cNvSpPr>
            <a:spLocks noGrp="1"/>
          </p:cNvSpPr>
          <p:nvPr>
            <p:ph type="sldNum" sz="quarter" idx="4"/>
          </p:nvPr>
        </p:nvSpPr>
        <p:spPr>
          <a:xfrm>
            <a:off x="11577593" y="6501344"/>
            <a:ext cx="279049" cy="192021"/>
          </a:xfrm>
          <a:prstGeom prst="rect">
            <a:avLst/>
          </a:prstGeom>
        </p:spPr>
        <p:txBody>
          <a:bodyPr lIns="0" tIns="0" rIns="0" bIns="0"/>
          <a:lstStyle>
            <a:lvl1pPr algn="ctr" fontAlgn="auto">
              <a:spcBef>
                <a:spcPts val="0"/>
              </a:spcBef>
              <a:spcAft>
                <a:spcPts val="0"/>
              </a:spcAft>
              <a:defRPr sz="1225">
                <a:solidFill>
                  <a:srgbClr val="A8A9AD"/>
                </a:solidFill>
                <a:latin typeface="+mn-lt"/>
                <a:cs typeface="+mn-cs"/>
              </a:defRPr>
            </a:lvl1pPr>
          </a:lstStyle>
          <a:p>
            <a:pPr defTabSz="914400">
              <a:defRPr/>
            </a:pPr>
            <a:fld id="{75F870F5-A8EE-406C-AA57-200223E45060}" type="slidenum">
              <a:rPr lang="it-IT" smtClean="0"/>
            </a:fld>
            <a:endParaRPr lang="it-IT" dirty="0"/>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8"/>
            <a:ext cx="7616824" cy="1368425"/>
          </a:xfrm>
        </p:spPr>
        <p:txBody>
          <a:bodyPr anchor="t">
            <a:noAutofit/>
          </a:bodyPr>
          <a:lstStyle>
            <a:lvl1pPr algn="l">
              <a:defRPr sz="4800">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2282826" y="3429009"/>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a:xfrm>
            <a:off x="765520" y="3429009"/>
            <a:ext cx="1510613" cy="276999"/>
          </a:xfrm>
          <a:prstGeom prst="rect">
            <a:avLst/>
          </a:prstGeom>
        </p:spPr>
        <p:txBody>
          <a:bodyPr anchor="t">
            <a:noAutofit/>
          </a:bodyPr>
          <a:lstStyle>
            <a:lvl1pPr>
              <a:lnSpc>
                <a:spcPct val="90000"/>
              </a:lnSpc>
              <a:defRPr sz="1800">
                <a:solidFill>
                  <a:schemeClr val="tx1"/>
                </a:solidFill>
              </a:defRPr>
            </a:lvl1pPr>
          </a:lstStyle>
          <a:p>
            <a:fld id="{FED5E194-A313-3546-9321-A3CB328571C1}" type="datetime1">
              <a:rPr lang="en-GB" smtClean="0">
                <a:solidFill>
                  <a:prstClr val="black"/>
                </a:solidFill>
              </a:rPr>
            </a:fld>
            <a:endParaRPr lang="en-GB" dirty="0">
              <a:solidFill>
                <a:prstClr val="black"/>
              </a:solidFill>
            </a:endParaRPr>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300">
              <a:solidFill>
                <a:prstClr val="black"/>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32035" name="Slide do think-cell" r:id="rId3" imgW="6985" imgH="6985" progId="TCLayout.ActiveDocument.1">
                  <p:embed/>
                </p:oleObj>
              </mc:Choice>
              <mc:Fallback>
                <p:oleObj name="Slide do think-cell" r:id="rId3" imgW="6985" imgH="6985"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lvl1pPr>
              <a:lnSpc>
                <a:spcPct val="90000"/>
              </a:lnSpc>
              <a:defRPr/>
            </a:lvl1pPr>
          </a:lstStyle>
          <a:p>
            <a:r>
              <a:rPr lang="en-GB" dirty="0">
                <a:solidFill>
                  <a:srgbClr val="C6C6C6">
                    <a:lumMod val="75000"/>
                  </a:srgbClr>
                </a:solidFill>
              </a:rPr>
              <a:t>Strategic Plan Workshop</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r>
              <a:rPr lang="en-GB" dirty="0">
                <a:solidFill>
                  <a:srgbClr val="C6C6C6">
                    <a:lumMod val="75000"/>
                  </a:srgbClr>
                </a:solidFill>
              </a:rPr>
              <a:t>Strategic Plan Workshop</a:t>
            </a:r>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300">
              <a:solidFill>
                <a:prstClr val="white"/>
              </a:solidFill>
            </a:endParaRPr>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2001" y="2057400"/>
            <a:ext cx="533400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6096001" y="2057400"/>
            <a:ext cx="5330825"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r>
              <a:rPr lang="en-GB" dirty="0">
                <a:solidFill>
                  <a:srgbClr val="C6C6C6">
                    <a:lumMod val="75000"/>
                  </a:srgbClr>
                </a:solidFill>
              </a:rPr>
              <a:t>Strategic Plan Workshop</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2001" y="2057400"/>
            <a:ext cx="3554412"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4316413" y="2057400"/>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r>
              <a:rPr lang="en-GB" dirty="0">
                <a:solidFill>
                  <a:srgbClr val="C6C6C6">
                    <a:lumMod val="75000"/>
                  </a:srgbClr>
                </a:solidFill>
              </a:rPr>
              <a:t>Strategic Plan Workshop</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p:nvPr>
        </p:nvSpPr>
        <p:spPr>
          <a:xfrm>
            <a:off x="7870825" y="2057401"/>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p>
            <a:r>
              <a:rPr lang="en-GB" dirty="0">
                <a:solidFill>
                  <a:srgbClr val="C6C6C6">
                    <a:lumMod val="75000"/>
                  </a:srgbClr>
                </a:solidFill>
              </a:rPr>
              <a:t>Strategic Plan Workshop</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1" y="6479905"/>
            <a:ext cx="1510613" cy="153888"/>
          </a:xfrm>
          <a:prstGeom prst="rect">
            <a:avLst/>
          </a:prstGeom>
        </p:spPr>
        <p:txBody>
          <a:bodyPr/>
          <a:lstStyle>
            <a:lvl1pPr>
              <a:defRPr>
                <a:solidFill>
                  <a:schemeClr val="bg1"/>
                </a:solidFill>
              </a:defRPr>
            </a:lvl1pPr>
          </a:lstStyle>
          <a:p>
            <a:fld id="{B5C0FF18-AC50-3142-9EF1-53E30D3BF1C5}" type="datetime1">
              <a:rPr lang="en-GB" smtClean="0">
                <a:solidFill>
                  <a:prstClr val="white"/>
                </a:solidFill>
              </a:rPr>
            </a:fld>
            <a:endParaRPr lang="en-GB"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solidFill>
                  <a:prstClr val="white"/>
                </a:solidFill>
              </a:rPr>
              <a:t>Strategic Plan Workshop</a:t>
            </a:r>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300">
              <a:solidFill>
                <a:srgbClr val="0655FA"/>
              </a:solidFill>
            </a:endParaRPr>
          </a:p>
        </p:txBody>
      </p:sp>
      <p:sp>
        <p:nvSpPr>
          <p:cNvPr id="3" name="Text Placeholder 2"/>
          <p:cNvSpPr>
            <a:spLocks noGrp="1"/>
          </p:cNvSpPr>
          <p:nvPr>
            <p:ph type="body" sz="quarter" idx="13"/>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38179" name="Slide do think-cell" r:id="rId3" imgW="12700" imgH="12700" progId="TCLayout.ActiveDocument.1">
                  <p:embed/>
                </p:oleObj>
              </mc:Choice>
              <mc:Fallback>
                <p:oleObj name="Slide do think-cell" r:id="rId3" imgW="12700" imgH="12700" progId="TCLayout.ActiveDocument.1">
                  <p:embed/>
                  <p:pic>
                    <p:nvPicPr>
                      <p:cNvPr id="0" name="Oggetto 2"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lvl1pPr>
              <a:defRPr/>
            </a:lvl1pPr>
          </a:lstStyle>
          <a:p>
            <a:r>
              <a:rPr lang="en-GB" dirty="0">
                <a:solidFill>
                  <a:srgbClr val="C6C6C6">
                    <a:lumMod val="75000"/>
                  </a:srgbClr>
                </a:solidFill>
              </a:rPr>
              <a:t>Strategic Plan Workshop</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dirty="0">
                <a:solidFill>
                  <a:srgbClr val="C6C6C6">
                    <a:lumMod val="75000"/>
                  </a:srgbClr>
                </a:solidFill>
              </a:rPr>
              <a:t>Strategic Plan Workshop</a:t>
            </a:r>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62691" name="Slide do think-cell" r:id="rId3" imgW="0" imgH="0" progId="TCLayout.ActiveDocument.1">
                  <p:embed/>
                </p:oleObj>
              </mc:Choice>
              <mc:Fallback>
                <p:oleObj name="Slide do think-cell" r:id="rId3" imgW="0" imgH="0" progId="TCLayout.ActiveDocument.1">
                  <p:embed/>
                  <p:pic>
                    <p:nvPicPr>
                      <p:cNvPr id="0" name="Ogget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0227" name="Slide do think-cell" r:id="rId3" imgW="12700" imgH="12700" progId="TCLayout.ActiveDocument.1">
                  <p:embed/>
                </p:oleObj>
              </mc:Choice>
              <mc:Fallback>
                <p:oleObj name="Slide do think-cell" r:id="rId3" imgW="12700" imgH="12700" progId="TCLayout.ActiveDocument.1">
                  <p:embed/>
                  <p:pic>
                    <p:nvPicPr>
                      <p:cNvPr id="0" name="Object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a:lnSpc>
                <a:spcPct val="90000"/>
              </a:lnSpc>
              <a:defRPr/>
            </a:lvl1pPr>
          </a:lstStyle>
          <a:p>
            <a:fld id="{017A0679-F140-4D40-8BEE-9785BC60A76A}" type="datetime1">
              <a:rPr lang="en-US"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a:xfrm>
            <a:off x="765519" y="3429007"/>
            <a:ext cx="1510613" cy="276999"/>
          </a:xfrm>
          <a:prstGeom prst="rect">
            <a:avLst/>
          </a:prstGeom>
        </p:spPr>
        <p:txBody>
          <a:bodyPr anchor="t">
            <a:noAutofit/>
          </a:bodyPr>
          <a:lstStyle>
            <a:lvl1pPr>
              <a:lnSpc>
                <a:spcPct val="90000"/>
              </a:lnSpc>
              <a:defRPr sz="1800">
                <a:solidFill>
                  <a:schemeClr val="tx1"/>
                </a:solidFill>
              </a:defRPr>
            </a:lvl1pPr>
          </a:lstStyle>
          <a:p>
            <a:r>
              <a:rPr lang="it-IT">
                <a:solidFill>
                  <a:prstClr val="black"/>
                </a:solidFill>
              </a:rPr>
              <a:t>12 June 2017</a:t>
            </a:r>
            <a:endParaRPr lang="en-GB" dirty="0">
              <a:solidFill>
                <a:prstClr val="black"/>
              </a:solidFill>
            </a:endParaRPr>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black"/>
              </a:solidFill>
            </a:endParaRPr>
          </a:p>
        </p:txBody>
      </p:sp>
      <p:pic>
        <p:nvPicPr>
          <p:cNvPr id="1026" name="Picture 2" descr="\\psf\Home\Desktop\ENELLOGO1.jpg"/>
          <p:cNvPicPr>
            <a:picLocks noChangeAspect="1" noChangeArrowheads="1"/>
          </p:cNvPicPr>
          <p:nvPr userDrawn="1"/>
        </p:nvPicPr>
        <p:blipFill>
          <a:blip r:embed="rId2" cstate="print"/>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gget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4323" name="Slide do think-cell" r:id="rId3" imgW="12700" imgH="12700" progId="TCLayout.ActiveDocument.1">
                  <p:embed/>
                </p:oleObj>
              </mc:Choice>
              <mc:Fallback>
                <p:oleObj name="Slide do think-cell" r:id="rId3" imgW="12700" imgH="12700" progId="TCLayout.ActiveDocument.1">
                  <p:embed/>
                  <p:pic>
                    <p:nvPicPr>
                      <p:cNvPr id="0" name="Oggetto 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8" name="Picture 2" descr="\\psf\Home\Desktop\ENELLOGO1.jpg"/>
          <p:cNvPicPr>
            <a:picLocks noChangeAspect="1" noChangeArrowheads="1"/>
          </p:cNvPicPr>
          <p:nvPr userDrawn="1"/>
        </p:nvPicPr>
        <p:blipFill>
          <a:blip r:embed="rId2" cstate="print"/>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1999" y="2057399"/>
            <a:ext cx="533400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2000" y="2057399"/>
            <a:ext cx="3554412"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p:nvPr>
        </p:nvSpPr>
        <p:spPr>
          <a:xfrm>
            <a:off x="7870824" y="2057400"/>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4" name="Ogget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8419" name="Slide do think-cell" r:id="rId3" imgW="12700" imgH="12700" progId="TCLayout.ActiveDocument.1">
                  <p:embed/>
                </p:oleObj>
              </mc:Choice>
              <mc:Fallback>
                <p:oleObj name="Slide do think-cell" r:id="rId3" imgW="12700" imgH="12700" progId="TCLayout.ActiveDocument.1">
                  <p:embed/>
                  <p:pic>
                    <p:nvPicPr>
                      <p:cNvPr id="0" name="Oggetto 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1" y="6479905"/>
            <a:ext cx="1510613" cy="153888"/>
          </a:xfrm>
          <a:prstGeom prst="rect">
            <a:avLst/>
          </a:prstGeom>
        </p:spPr>
        <p:txBody>
          <a:bodyPr/>
          <a:lstStyle>
            <a:lvl1pPr>
              <a:defRPr>
                <a:solidFill>
                  <a:schemeClr val="bg1"/>
                </a:solidFill>
              </a:defRPr>
            </a:lvl1pPr>
          </a:lstStyle>
          <a:p>
            <a:r>
              <a:rPr lang="it-IT">
                <a:solidFill>
                  <a:prstClr val="white"/>
                </a:solidFill>
              </a:rPr>
              <a:t>12 June 2017</a:t>
            </a:r>
            <a:endParaRPr lang="en-GB"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0467" name="Slide do think-cell" r:id="rId3" imgW="12700" imgH="12700" progId="TCLayout.ActiveDocument.1">
                  <p:embed/>
                </p:oleObj>
              </mc:Choice>
              <mc:Fallback>
                <p:oleObj name="Slide do think-cell" r:id="rId3" imgW="12700" imgH="12700" progId="TCLayout.ActiveDocument.1">
                  <p:embed/>
                  <p:pic>
                    <p:nvPicPr>
                      <p:cNvPr id="0" name="Ogget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lvl1pPr>
              <a:defRPr/>
            </a:lvl1pPr>
          </a:lstStyle>
          <a:p>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1491" name="Slide do think-cell" r:id="rId3" imgW="12700" imgH="12700" progId="TCLayout.ActiveDocument.1">
                  <p:embed/>
                </p:oleObj>
              </mc:Choice>
              <mc:Fallback>
                <p:oleObj name="Slide do think-cell" r:id="rId3" imgW="12700" imgH="12700" progId="TCLayout.ActiveDocument.1">
                  <p:embed/>
                  <p:pic>
                    <p:nvPicPr>
                      <p:cNvPr id="0" name="Ogget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ooter Placeholder 2"/>
          <p:cNvSpPr>
            <a:spLocks noGrp="1"/>
          </p:cNvSpPr>
          <p:nvPr>
            <p:ph type="ftr" sz="quarter" idx="11"/>
          </p:nvPr>
        </p:nvSpPr>
        <p:spPr/>
        <p:txBody>
          <a:bodyPr/>
          <a:lstStyle/>
          <a:p>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ggetto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2515" name="Slide do think-cell" r:id="rId3" imgW="12700" imgH="12700" progId="TCLayout.ActiveDocument.1">
                  <p:embed/>
                </p:oleObj>
              </mc:Choice>
              <mc:Fallback>
                <p:oleObj name="Slide do think-cell" r:id="rId3" imgW="12700" imgH="12700" progId="TCLayout.ActiveDocument.1">
                  <p:embed/>
                  <p:pic>
                    <p:nvPicPr>
                      <p:cNvPr id="0" name="Oggetto 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a:xfrm>
            <a:off x="772211" y="6264005"/>
            <a:ext cx="1510613" cy="153888"/>
          </a:xfrm>
          <a:prstGeom prst="rect">
            <a:avLst/>
          </a:prstGeom>
        </p:spPr>
        <p:txBody>
          <a:bodyPr/>
          <a:lstStyle/>
          <a:p>
            <a:r>
              <a:rPr lang="it-IT">
                <a:solidFill>
                  <a:prstClr val="black"/>
                </a:solidFill>
              </a:rPr>
              <a:t>12 June 2017</a:t>
            </a:r>
            <a:endParaRPr lang="en-GB">
              <a:solidFill>
                <a:prstClr val="black"/>
              </a:solidFill>
            </a:endParaRPr>
          </a:p>
        </p:txBody>
      </p:sp>
      <p:sp>
        <p:nvSpPr>
          <p:cNvPr id="4" name="Footer Placeholder 3"/>
          <p:cNvSpPr>
            <a:spLocks noGrp="1"/>
          </p:cNvSpPr>
          <p:nvPr>
            <p:ph type="ftr" sz="quarter" idx="11"/>
          </p:nvPr>
        </p:nvSpPr>
        <p:spPr/>
        <p:txBody>
          <a:bodyPr/>
          <a:lstStyle/>
          <a:p>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646546" y="1008530"/>
            <a:ext cx="10898910" cy="806824"/>
          </a:xfrm>
          <a:prstGeom prst="rect">
            <a:avLst/>
          </a:prstGeom>
        </p:spPr>
        <p:txBody>
          <a:bodyPr vert="horz" lIns="0" tIns="0" rIns="0" bIns="0" rtlCol="0" anchor="t" anchorCtr="0">
            <a:noAutofit/>
          </a:bodyPr>
          <a:lstStyle/>
          <a:p>
            <a:r>
              <a:rPr lang="en-GB" noProof="0"/>
              <a:t>Click to edit Master title style</a:t>
            </a:r>
            <a:endParaRPr lang="en-GB" noProof="0" dirty="0"/>
          </a:p>
        </p:txBody>
      </p:sp>
      <p:sp>
        <p:nvSpPr>
          <p:cNvPr id="19" name="Content Placeholder 18"/>
          <p:cNvSpPr>
            <a:spLocks noGrp="1"/>
          </p:cNvSpPr>
          <p:nvPr>
            <p:ph sz="quarter" idx="10"/>
          </p:nvPr>
        </p:nvSpPr>
        <p:spPr>
          <a:xfrm>
            <a:off x="646545" y="1949825"/>
            <a:ext cx="10898910" cy="3899647"/>
          </a:xfrm>
        </p:spPr>
        <p:txBody>
          <a:bodyPr/>
          <a:lstStyle>
            <a:lvl5pPr>
              <a:defRPr/>
            </a:lvl5pPr>
            <a:lvl6pPr>
              <a:defRPr/>
            </a:lvl6pPr>
            <a:lvl7pPr>
              <a:defRPr/>
            </a:lvl7pPr>
            <a:lvl8pPr>
              <a:defRPr/>
            </a:lvl8pPr>
            <a:lvl9pPr>
              <a:defRPr/>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10" name="Slide Number Placeholder 5"/>
          <p:cNvSpPr>
            <a:spLocks noGrp="1"/>
          </p:cNvSpPr>
          <p:nvPr>
            <p:ph type="sldNum" sz="quarter" idx="4"/>
          </p:nvPr>
        </p:nvSpPr>
        <p:spPr>
          <a:xfrm>
            <a:off x="9513456" y="6387354"/>
            <a:ext cx="2032000" cy="134471"/>
          </a:xfrm>
          <a:prstGeom prst="rect">
            <a:avLst/>
          </a:prstGeom>
        </p:spPr>
        <p:txBody>
          <a:bodyPr lIns="0" tIns="0" rIns="0" bIns="0" anchor="t" anchorCtr="0">
            <a:noAutofit/>
          </a:bodyPr>
          <a:lstStyle>
            <a:lvl1pPr algn="r">
              <a:defRPr sz="905">
                <a:solidFill>
                  <a:schemeClr val="tx1"/>
                </a:solidFill>
                <a:latin typeface="Arial" panose="020B0604020202020204" pitchFamily="34" charset="0"/>
                <a:cs typeface="Arial" panose="020B0604020202020204" pitchFamily="34" charset="0"/>
              </a:defRPr>
            </a:lvl1pPr>
          </a:lstStyle>
          <a:p>
            <a:fld id="{FEBD7F86-1881-4698-8703-FB80B0800997}" type="slidenum">
              <a:rPr lang="en-GB" smtClean="0">
                <a:solidFill>
                  <a:prstClr val="black"/>
                </a:solidFill>
              </a:rPr>
            </a:fld>
            <a:endParaRPr lang="en-GB">
              <a:solidFill>
                <a:prstClr val="black"/>
              </a:solidFill>
            </a:endParaRPr>
          </a:p>
        </p:txBody>
      </p:sp>
    </p:spTree>
  </p:cSld>
  <p:clrMapOvr>
    <a:masterClrMapping/>
  </p:clrMapOvr>
  <p:hf hdr="0"/>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a:xfrm>
            <a:off x="772211" y="6264005"/>
            <a:ext cx="1510613" cy="153888"/>
          </a:xfrm>
          <a:prstGeom prst="rect">
            <a:avLst/>
          </a:prstGeom>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26" y="670121"/>
            <a:ext cx="8375651" cy="394980"/>
          </a:xfrm>
          <a:prstGeom prst="rect">
            <a:avLst/>
          </a:prstGeom>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endParaRPr lang="en-GB" dirty="0">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26" y="1085393"/>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p:cSld name="Section Header 5">
    <p:bg>
      <p:bgPr>
        <a:solidFill>
          <a:schemeClr val="accent2"/>
        </a:solidFill>
        <a:effectLst/>
      </p:bgPr>
    </p:bg>
    <p:spTree>
      <p:nvGrpSpPr>
        <p:cNvPr id="1" name=""/>
        <p:cNvGrpSpPr/>
        <p:nvPr/>
      </p:nvGrpSpPr>
      <p:grpSpPr>
        <a:xfrm>
          <a:off x="0" y="0"/>
          <a:ext cx="0" cy="0"/>
          <a:chOff x="0" y="0"/>
          <a:chExt cx="0" cy="0"/>
        </a:xfrm>
      </p:grpSpPr>
      <p:sp>
        <p:nvSpPr>
          <p:cNvPr id="8" name="Rectangle 7"/>
          <p:cNvSpPr/>
          <p:nvPr/>
        </p:nvSpPr>
        <p:spPr>
          <a:xfrm rot="16200000">
            <a:off x="1978241" y="-527247"/>
            <a:ext cx="986996" cy="3422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8" tIns="45719" rIns="91438" bIns="45719" rtlCol="0" anchor="ctr"/>
          <a:lstStyle/>
          <a:p>
            <a:pPr algn="ctr" defTabSz="914400"/>
            <a:endParaRPr lang="en-GB" sz="1900">
              <a:solidFill>
                <a:srgbClr val="0655FA"/>
              </a:solidFill>
            </a:endParaRPr>
          </a:p>
        </p:txBody>
      </p:sp>
      <p:sp>
        <p:nvSpPr>
          <p:cNvPr id="9" name="Date Placeholder 1"/>
          <p:cNvSpPr>
            <a:spLocks noGrp="1"/>
          </p:cNvSpPr>
          <p:nvPr>
            <p:ph type="dt" sz="half" idx="10"/>
          </p:nvPr>
        </p:nvSpPr>
        <p:spPr>
          <a:xfrm>
            <a:off x="772211" y="6264005"/>
            <a:ext cx="1510613" cy="153888"/>
          </a:xfrm>
          <a:prstGeom prst="rect">
            <a:avLst/>
          </a:prstGeom>
        </p:spPr>
        <p:txBody>
          <a:bodyPr/>
          <a:lstStyle>
            <a:lvl1pPr>
              <a:defRPr>
                <a:solidFill>
                  <a:schemeClr val="bg1"/>
                </a:solidFill>
              </a:defRPr>
            </a:lvl1pPr>
          </a:lstStyle>
          <a:p>
            <a:fld id="{56D73F4D-84A4-FC48-8328-90C09493176A}" type="datetime1">
              <a:rPr lang="en-GB" smtClean="0">
                <a:solidFill>
                  <a:prstClr val="white"/>
                </a:solidFill>
              </a:rPr>
            </a:fld>
            <a:endParaRPr lang="en-GB" dirty="0">
              <a:solidFill>
                <a:prstClr val="white"/>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bg1"/>
                </a:solidFill>
              </a:defRPr>
            </a:lvl1pPr>
          </a:lstStyle>
          <a:p>
            <a:r>
              <a:rPr lang="en-GB">
                <a:solidFill>
                  <a:prstClr val="white"/>
                </a:solidFill>
              </a:rPr>
              <a:t>Strategic Plan Workshop</a:t>
            </a:r>
            <a:endParaRPr lang="en-GB" dirty="0">
              <a:solidFill>
                <a:prstClr val="white"/>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grpSp>
        <p:nvGrpSpPr>
          <p:cNvPr id="2" name="Group 3"/>
          <p:cNvGrpSpPr/>
          <p:nvPr/>
        </p:nvGrpSpPr>
        <p:grpSpPr>
          <a:xfrm>
            <a:off x="760413" y="1677577"/>
            <a:ext cx="3900335" cy="3805648"/>
            <a:chOff x="760412" y="1677577"/>
            <a:chExt cx="3863129" cy="3477448"/>
          </a:xfrm>
        </p:grpSpPr>
        <p:sp>
          <p:nvSpPr>
            <p:cNvPr id="3" name="Parallelogram 2"/>
            <p:cNvSpPr/>
            <p:nvPr userDrawn="1"/>
          </p:nvSpPr>
          <p:spPr>
            <a:xfrm flipH="1">
              <a:off x="760412" y="1677577"/>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pPr defTabSz="914400"/>
              <a:endParaRPr lang="en-GB" sz="1900" dirty="0" err="1">
                <a:solidFill>
                  <a:prstClr val="black"/>
                </a:solidFill>
              </a:endParaRPr>
            </a:p>
          </p:txBody>
        </p:sp>
        <p:sp>
          <p:nvSpPr>
            <p:cNvPr id="15" name="Parallelogram 14"/>
            <p:cNvSpPr/>
            <p:nvPr userDrawn="1"/>
          </p:nvSpPr>
          <p:spPr>
            <a:xfrm>
              <a:off x="767503" y="3416301"/>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pPr defTabSz="914400"/>
              <a:endParaRPr lang="en-GB" sz="1900" dirty="0" err="1">
                <a:solidFill>
                  <a:prstClr val="black"/>
                </a:solidFill>
              </a:endParaRPr>
            </a:p>
          </p:txBody>
        </p:sp>
      </p:grpSp>
      <p:sp>
        <p:nvSpPr>
          <p:cNvPr id="10" name="Title 9"/>
          <p:cNvSpPr>
            <a:spLocks noGrp="1"/>
          </p:cNvSpPr>
          <p:nvPr>
            <p:ph type="title" hasCustomPrompt="1"/>
          </p:nvPr>
        </p:nvSpPr>
        <p:spPr>
          <a:xfrm>
            <a:off x="1546794" y="2065041"/>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4" name="Group 4"/>
          <p:cNvGrpSpPr>
            <a:grpSpLocks noChangeAspect="1"/>
          </p:cNvGrpSpPr>
          <p:nvPr/>
        </p:nvGrpSpPr>
        <p:grpSpPr bwMode="auto">
          <a:xfrm>
            <a:off x="10100485" y="690091"/>
            <a:ext cx="1326339" cy="480799"/>
            <a:chOff x="0" y="768"/>
            <a:chExt cx="7680" cy="2784"/>
          </a:xfrm>
        </p:grpSpPr>
        <p:sp>
          <p:nvSpPr>
            <p:cNvPr id="16"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sv-SE" sz="1900">
                <a:solidFill>
                  <a:prstClr val="black"/>
                </a:solidFill>
              </a:endParaRPr>
            </a:p>
          </p:txBody>
        </p:sp>
        <p:sp>
          <p:nvSpPr>
            <p:cNvPr id="17"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sv-SE" sz="1900">
                <a:solidFill>
                  <a:prstClr val="black"/>
                </a:solidFill>
              </a:endParaRPr>
            </a:p>
          </p:txBody>
        </p:sp>
        <p:sp>
          <p:nvSpPr>
            <p:cNvPr id="18"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sv-SE" sz="1900">
                <a:solidFill>
                  <a:prstClr val="black"/>
                </a:solidFill>
              </a:endParaRPr>
            </a:p>
          </p:txBody>
        </p:sp>
        <p:sp>
          <p:nvSpPr>
            <p:cNvPr id="19"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sv-SE" sz="1900">
                <a:solidFill>
                  <a:prstClr val="black"/>
                </a:solidFill>
              </a:endParaRPr>
            </a:p>
          </p:txBody>
        </p:sp>
      </p:grpSp>
    </p:spTree>
  </p:cSld>
  <p:clrMapOvr>
    <a:masterClrMapping/>
  </p:clrMapOvr>
  <p:hf hdr="0"/>
</p:sldLayout>
</file>

<file path=ppt/slideLayouts/slideLayout546.xml><?xml version="1.0" encoding="utf-8"?>
<p:sldLayout xmlns:a="http://schemas.openxmlformats.org/drawingml/2006/main" xmlns:r="http://schemas.openxmlformats.org/officeDocument/2006/relationships" xmlns:p="http://schemas.openxmlformats.org/presentationml/2006/main" userDrawn="1">
  <p:cSld name=" single column text">
    <p:spTree>
      <p:nvGrpSpPr>
        <p:cNvPr id="1" name=""/>
        <p:cNvGrpSpPr/>
        <p:nvPr/>
      </p:nvGrpSpPr>
      <p:grpSpPr>
        <a:xfrm>
          <a:off x="0" y="0"/>
          <a:ext cx="0" cy="0"/>
          <a:chOff x="0" y="0"/>
          <a:chExt cx="0" cy="0"/>
        </a:xfrm>
      </p:grpSpPr>
      <p:sp>
        <p:nvSpPr>
          <p:cNvPr id="6" name="Sottotitolo 2"/>
          <p:cNvSpPr txBox="1"/>
          <p:nvPr userDrawn="1"/>
        </p:nvSpPr>
        <p:spPr>
          <a:xfrm>
            <a:off x="433917" y="1692277"/>
            <a:ext cx="11140016" cy="4283075"/>
          </a:xfrm>
          <a:prstGeom prst="rect">
            <a:avLst/>
          </a:prstGeom>
        </p:spPr>
        <p:txBody>
          <a:bodyPr tIns="0"/>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609600">
              <a:buFont typeface="Arial" panose="020B0604020202020204"/>
              <a:buNone/>
              <a:defRPr/>
            </a:pPr>
            <a:endParaRPr lang="it-IT" sz="2400" dirty="0">
              <a:solidFill>
                <a:prstClr val="black">
                  <a:tint val="75000"/>
                </a:prstClr>
              </a:solidFill>
              <a:cs typeface="Arial" panose="020B0604020202020204"/>
            </a:endParaRPr>
          </a:p>
        </p:txBody>
      </p:sp>
      <p:sp>
        <p:nvSpPr>
          <p:cNvPr id="2" name="Titolo 1"/>
          <p:cNvSpPr>
            <a:spLocks noGrp="1"/>
          </p:cNvSpPr>
          <p:nvPr>
            <p:ph type="title" hasCustomPrompt="1"/>
          </p:nvPr>
        </p:nvSpPr>
        <p:spPr>
          <a:xfrm>
            <a:off x="1804800" y="332696"/>
            <a:ext cx="8558400" cy="360000"/>
          </a:xfrm>
          <a:prstGeom prst="rect">
            <a:avLst/>
          </a:prstGeom>
        </p:spPr>
        <p:txBody>
          <a:bodyPr/>
          <a:lstStyle>
            <a:lvl1pPr algn="l">
              <a:defRPr lang="it-IT" sz="2665" b="0" kern="1200" dirty="0">
                <a:solidFill>
                  <a:schemeClr val="bg1">
                    <a:lumMod val="50000"/>
                  </a:schemeClr>
                </a:solidFill>
                <a:latin typeface="Arial" panose="020B0604020202020204" pitchFamily="34" charset="0"/>
                <a:ea typeface="+mn-ea"/>
                <a:cs typeface="Arial" panose="020B0604020202020204" pitchFamily="34" charset="0"/>
              </a:defRPr>
            </a:lvl1pPr>
          </a:lstStyle>
          <a:p>
            <a:pPr lvl="0"/>
            <a:r>
              <a:rPr lang="it-IT" dirty="0"/>
              <a:t>Title</a:t>
            </a:r>
            <a:endParaRPr lang="it-IT" dirty="0"/>
          </a:p>
        </p:txBody>
      </p:sp>
      <p:sp>
        <p:nvSpPr>
          <p:cNvPr id="5" name="Segnaposto testo 4"/>
          <p:cNvSpPr>
            <a:spLocks noGrp="1"/>
          </p:cNvSpPr>
          <p:nvPr>
            <p:ph type="body" sz="quarter" idx="11" hasCustomPrompt="1"/>
          </p:nvPr>
        </p:nvSpPr>
        <p:spPr>
          <a:xfrm>
            <a:off x="1804800" y="692736"/>
            <a:ext cx="8558400" cy="360000"/>
          </a:xfrm>
          <a:prstGeom prst="rect">
            <a:avLst/>
          </a:prstGeom>
        </p:spPr>
        <p:txBody>
          <a:bodyPr/>
          <a:lstStyle>
            <a:lvl1pPr marL="0" indent="0" algn="l" defTabSz="609600" rtl="0" eaLnBrk="1" latinLnBrk="0" hangingPunct="1">
              <a:lnSpc>
                <a:spcPts val="3735"/>
              </a:lnSpc>
              <a:spcBef>
                <a:spcPct val="0"/>
              </a:spcBef>
              <a:buNone/>
              <a:defRPr lang="it-IT" sz="2665" b="1" kern="1200" cap="none" baseline="0" dirty="0">
                <a:solidFill>
                  <a:srgbClr val="0033A0"/>
                </a:solidFill>
                <a:latin typeface="Arial" panose="020B0604020202020204" pitchFamily="34" charset="0"/>
                <a:ea typeface="+mj-ea"/>
                <a:cs typeface="Arial" panose="020B0604020202020204" pitchFamily="34" charset="0"/>
              </a:defRPr>
            </a:lvl1pPr>
            <a:lvl2pPr marL="609600" indent="0">
              <a:buNone/>
              <a:defRPr/>
            </a:lvl2pPr>
            <a:lvl3pPr marL="1219200" indent="0">
              <a:buNone/>
              <a:defRPr/>
            </a:lvl3pPr>
            <a:lvl4pPr marL="1828800" indent="0">
              <a:buNone/>
              <a:defRPr/>
            </a:lvl4pPr>
            <a:lvl5pPr marL="2438400" indent="0">
              <a:buNone/>
              <a:defRPr/>
            </a:lvl5pPr>
          </a:lstStyle>
          <a:p>
            <a:pPr lvl="0"/>
            <a:r>
              <a:rPr lang="it-IT" dirty="0" err="1"/>
              <a:t>Subtitle</a:t>
            </a:r>
            <a:endParaRPr lang="it-IT" dirty="0"/>
          </a:p>
        </p:txBody>
      </p:sp>
      <p:sp>
        <p:nvSpPr>
          <p:cNvPr id="7" name="Segnaposto numero diapositiva 6"/>
          <p:cNvSpPr>
            <a:spLocks noGrp="1"/>
          </p:cNvSpPr>
          <p:nvPr>
            <p:ph type="sldNum" sz="quarter" idx="12"/>
          </p:nvPr>
        </p:nvSpPr>
        <p:spPr/>
        <p:txBody>
          <a:bodyPr/>
          <a:lstStyle>
            <a:lvl1pPr algn="r">
              <a:defRPr sz="1600">
                <a:solidFill>
                  <a:srgbClr val="A8A9AD"/>
                </a:solidFill>
                <a:latin typeface="Calibri" panose="020F0502020204030204" pitchFamily="34" charset="0"/>
                <a:cs typeface="Calibri" panose="020F0502020204030204" pitchFamily="34" charset="0"/>
              </a:defRPr>
            </a:lvl1pPr>
          </a:lstStyle>
          <a:p>
            <a:pPr>
              <a:defRPr/>
            </a:pPr>
            <a:fld id="{200CA9A3-9FF2-47CF-8C5F-52462FBD7B1B}" type="slidenum">
              <a:rPr lang="it-IT" smtClean="0"/>
            </a:fld>
            <a:endParaRPr lang="it-IT"/>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59683" name="Slide do think-cell" r:id="rId3" imgW="12700" imgH="12700" progId="TCLayout.ActiveDocument.1">
                  <p:embed/>
                </p:oleObj>
              </mc:Choice>
              <mc:Fallback>
                <p:oleObj name="Slide do think-cell" r:id="rId3" imgW="12700" imgH="12700" progId="TCLayout.ActiveDocument.1">
                  <p:embed/>
                  <p:pic>
                    <p:nvPicPr>
                      <p:cNvPr id="0" name="Ogget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itle 1"/>
          <p:cNvSpPr>
            <a:spLocks noGrp="1"/>
          </p:cNvSpPr>
          <p:nvPr>
            <p:ph type="title" hasCustomPrompt="1"/>
          </p:nvPr>
        </p:nvSpPr>
        <p:spPr>
          <a:xfrm>
            <a:off x="762003" y="670125"/>
            <a:ext cx="8375651"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userDrawn="1">
  <p:cSld name="En blanco">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7" y="2119"/>
          <a:ext cx="2116" cy="2116"/>
        </p:xfrm>
        <a:graphic>
          <a:graphicData uri="http://schemas.openxmlformats.org/presentationml/2006/ole">
            <mc:AlternateContent xmlns:mc="http://schemas.openxmlformats.org/markup-compatibility/2006">
              <mc:Choice xmlns:v="urn:schemas-microsoft-com:vml" Requires="v">
                <p:oleObj spid="_x0000_s660707" name="Slide do think-cell" r:id="rId3" imgW="12700" imgH="12700" progId="TCLayout.ActiveDocument.1">
                  <p:embed/>
                </p:oleObj>
              </mc:Choice>
              <mc:Fallback>
                <p:oleObj name="Slide do think-cell" r:id="rId3" imgW="12700" imgH="12700" progId="TCLayout.ActiveDocument.1">
                  <p:embed/>
                  <p:pic>
                    <p:nvPicPr>
                      <p:cNvPr id="0" name="Obje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Segnaposto numero diapositiva 6"/>
          <p:cNvSpPr>
            <a:spLocks noGrp="1"/>
          </p:cNvSpPr>
          <p:nvPr>
            <p:ph type="sldNum" sz="quarter" idx="4"/>
          </p:nvPr>
        </p:nvSpPr>
        <p:spPr>
          <a:xfrm>
            <a:off x="11529367" y="6479820"/>
            <a:ext cx="685800" cy="365125"/>
          </a:xfrm>
          <a:prstGeom prst="rect">
            <a:avLst/>
          </a:prstGeom>
        </p:spPr>
        <p:txBody>
          <a:bodyPr lIns="91357" tIns="45679" rIns="91357" bIns="45679"/>
          <a:lstStyle>
            <a:lvl1pPr algn="r" fontAlgn="auto">
              <a:spcBef>
                <a:spcPts val="0"/>
              </a:spcBef>
              <a:spcAft>
                <a:spcPts val="0"/>
              </a:spcAft>
              <a:defRPr sz="1600">
                <a:solidFill>
                  <a:srgbClr val="A8A9AD"/>
                </a:solidFill>
                <a:latin typeface="+mn-lt"/>
                <a:cs typeface="+mn-cs"/>
              </a:defRPr>
            </a:lvl1pPr>
          </a:lstStyle>
          <a:p>
            <a:pPr>
              <a:defRPr/>
            </a:pPr>
            <a:fld id="{75F870F5-A8EE-406C-AA57-200223E45060}" type="slidenum">
              <a:rPr lang="it-IT"/>
            </a:fld>
            <a:endParaRPr lang="it-IT" dirty="0"/>
          </a:p>
        </p:txBody>
      </p:sp>
      <p:pic>
        <p:nvPicPr>
          <p:cNvPr id="6" name="Picture 2" descr="\\psf\Home\Desktop\ENELLOGO1.jpg"/>
          <p:cNvPicPr>
            <a:picLocks noChangeAspect="1" noChangeArrowheads="1"/>
          </p:cNvPicPr>
          <p:nvPr userDrawn="1"/>
        </p:nvPicPr>
        <p:blipFill>
          <a:blip r:embed="rId5" cstate="print"/>
          <a:srcRect/>
          <a:stretch>
            <a:fillRect/>
          </a:stretch>
        </p:blipFill>
        <p:spPr bwMode="auto">
          <a:xfrm>
            <a:off x="10158067" y="455664"/>
            <a:ext cx="1768452" cy="640789"/>
          </a:xfrm>
          <a:prstGeom prst="rect">
            <a:avLst/>
          </a:prstGeom>
          <a:noFill/>
        </p:spPr>
      </p:pic>
      <p:sp>
        <p:nvSpPr>
          <p:cNvPr id="12" name="Rectangle 9"/>
          <p:cNvSpPr/>
          <p:nvPr userDrawn="1"/>
        </p:nvSpPr>
        <p:spPr>
          <a:xfrm>
            <a:off x="808561" y="396139"/>
            <a:ext cx="262467" cy="910167"/>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21809" tIns="60905" rIns="121809" bIns="60905" rtlCol="0" anchor="ctr"/>
          <a:lstStyle/>
          <a:p>
            <a:pPr algn="ctr"/>
            <a:endParaRPr lang="en-GB" sz="2400">
              <a:solidFill>
                <a:prstClr val="white"/>
              </a:solidFill>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 single column text">
    <p:spTree>
      <p:nvGrpSpPr>
        <p:cNvPr id="1" name=""/>
        <p:cNvGrpSpPr/>
        <p:nvPr/>
      </p:nvGrpSpPr>
      <p:grpSpPr>
        <a:xfrm>
          <a:off x="0" y="0"/>
          <a:ext cx="0" cy="0"/>
          <a:chOff x="0" y="0"/>
          <a:chExt cx="0" cy="0"/>
        </a:xfrm>
      </p:grpSpPr>
      <p:sp>
        <p:nvSpPr>
          <p:cNvPr id="6" name="Sottotitolo 2"/>
          <p:cNvSpPr txBox="1"/>
          <p:nvPr userDrawn="1"/>
        </p:nvSpPr>
        <p:spPr>
          <a:xfrm>
            <a:off x="433919" y="1692280"/>
            <a:ext cx="11140016" cy="4283075"/>
          </a:xfrm>
          <a:prstGeom prst="rect">
            <a:avLst/>
          </a:prstGeom>
        </p:spPr>
        <p:txBody>
          <a:bodyPr lIns="93173" tIns="0" rIns="93173" bIns="46589"/>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466090" fontAlgn="auto">
              <a:spcAft>
                <a:spcPts val="0"/>
              </a:spcAft>
              <a:buSzPct val="100000"/>
              <a:buFont typeface="Arial" panose="020B0604020202020204"/>
              <a:buNone/>
              <a:defRPr/>
            </a:pPr>
            <a:endParaRPr lang="it-IT" sz="1835" b="1" dirty="0">
              <a:solidFill>
                <a:srgbClr val="53565A">
                  <a:tint val="75000"/>
                </a:srgbClr>
              </a:solidFill>
              <a:cs typeface="Arial" panose="020B0604020202020204"/>
            </a:endParaRPr>
          </a:p>
        </p:txBody>
      </p:sp>
      <p:sp>
        <p:nvSpPr>
          <p:cNvPr id="10" name="Title 1"/>
          <p:cNvSpPr>
            <a:spLocks noGrp="1"/>
          </p:cNvSpPr>
          <p:nvPr>
            <p:ph type="title" hasCustomPrompt="1"/>
          </p:nvPr>
        </p:nvSpPr>
        <p:spPr>
          <a:xfrm>
            <a:off x="762003" y="670125"/>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5C0FF18-AC50-3142-9EF1-53E30D3BF1C5}"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t>Presentation footer 10TL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dirty="0"/>
              <a:t>Presentation footer 10TL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Slide Number Placeholder 5"/>
          <p:cNvSpPr txBox="1"/>
          <p:nvPr userDrawn="1"/>
        </p:nvSpPr>
        <p:spPr>
          <a:xfrm>
            <a:off x="11192898" y="6548002"/>
            <a:ext cx="762000" cy="153888"/>
          </a:xfrm>
          <a:prstGeom prst="rect">
            <a:avLst/>
          </a:prstGeom>
        </p:spPr>
        <p:txBody>
          <a:bodyPr vert="horz"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1" i="0" u="none" strike="noStrike" kern="1200" cap="none" spc="0" normalizeH="0" baseline="0" noProof="0" smtClean="0">
                <a:ln>
                  <a:noFill/>
                </a:ln>
                <a:solidFill>
                  <a:schemeClr val="tx2">
                    <a:lumMod val="75000"/>
                  </a:schemeClr>
                </a:solidFill>
                <a:effectLst/>
                <a:uLnTx/>
                <a:uFillTx/>
                <a:latin typeface="+mn-lt"/>
                <a:ea typeface="+mn-ea"/>
                <a:cs typeface="+mn-cs"/>
              </a:rPr>
            </a:fld>
            <a:endParaRPr kumimoji="0" lang="en-GB" sz="1000" b="1" i="0" u="none" strike="noStrike" kern="1200" cap="none" spc="0" normalizeH="0" baseline="0" noProof="0" dirty="0">
              <a:ln>
                <a:noFill/>
              </a:ln>
              <a:solidFill>
                <a:schemeClr val="tx2">
                  <a:lumMod val="75000"/>
                </a:schemeClr>
              </a:solidFill>
              <a:effectLst/>
              <a:uLnTx/>
              <a:uFillTx/>
              <a:latin typeface="+mn-lt"/>
              <a:ea typeface="+mn-ea"/>
              <a:cs typeface="+mn-cs"/>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1907"/>
          <a:ext cx="2116" cy="1905"/>
        </p:xfrm>
        <a:graphic>
          <a:graphicData uri="http://schemas.openxmlformats.org/presentationml/2006/ole">
            <mc:AlternateContent xmlns:mc="http://schemas.openxmlformats.org/markup-compatibility/2006">
              <mc:Choice xmlns:v="urn:schemas-microsoft-com:vml" Requires="v">
                <p:oleObj spid="_x0000_s665827"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907"/>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fld>
            <a:endParaRPr lang="en-US" dirty="0"/>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66851" name="Slide do think-cell" r:id="rId3" imgW="8255" imgH="8255" progId="TCLayout.ActiveDocument.1">
                  <p:embed/>
                </p:oleObj>
              </mc:Choice>
              <mc:Fallback>
                <p:oleObj name="Slide do think-cell" r:id="rId3" imgW="8255" imgH="8255"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ítulo 1"/>
          <p:cNvSpPr>
            <a:spLocks noGrp="1"/>
          </p:cNvSpPr>
          <p:nvPr>
            <p:ph type="title"/>
          </p:nvPr>
        </p:nvSpPr>
        <p:spPr/>
        <p:txBody>
          <a:bodyPr/>
          <a:lstStyle/>
          <a:p>
            <a:r>
              <a:rPr lang="pt-BR"/>
              <a:t>Clique para editar o título mestre</a:t>
            </a:r>
            <a:endParaRPr lang="pt-BR"/>
          </a:p>
        </p:txBody>
      </p:sp>
      <p:sp>
        <p:nvSpPr>
          <p:cNvPr id="3" name="Espaço Reservado para Conteúdo 2"/>
          <p:cNvSpPr>
            <a:spLocks noGrp="1"/>
          </p:cNvSpPr>
          <p:nvPr>
            <p:ph idx="1"/>
          </p:nvPr>
        </p:nvSpPr>
        <p:spPr/>
        <p:txBody>
          <a:bodyPr/>
          <a:lstStyle/>
          <a:p>
            <a:pPr lvl="0"/>
            <a:r>
              <a:rPr lang="pt-BR"/>
              <a:t>Editar estilos de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4" name="Espaço Reservado para Data 3"/>
          <p:cNvSpPr>
            <a:spLocks noGrp="1"/>
          </p:cNvSpPr>
          <p:nvPr>
            <p:ph type="dt" sz="half" idx="10"/>
          </p:nvPr>
        </p:nvSpPr>
        <p:spPr/>
        <p:txBody>
          <a:bodyPr/>
          <a:lstStyle/>
          <a:p>
            <a:fld id="{739734F9-68FA-4673-A7D5-955FE0A79EF7}" type="datetimeFigureOut">
              <a:rPr lang="pt-BR" smtClean="0"/>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a:xfrm>
            <a:off x="11097684" y="6572170"/>
            <a:ext cx="584200" cy="120048"/>
          </a:xfrm>
          <a:prstGeom prst="rect">
            <a:avLst/>
          </a:prstGeom>
        </p:spPr>
        <p:txBody>
          <a:bodyPr/>
          <a:lstStyle/>
          <a:p>
            <a:fld id="{C13A815D-3FBB-4667-8B7C-A8C317CCE2A5}" type="slidenum">
              <a:rPr lang="pt-BR" smtClean="0"/>
            </a:fld>
            <a:endParaRPr lang="pt-B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8899"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fld id="{664CA531-45FC-4AE4-B155-805911C9EFAF}"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r>
              <a:rPr lang="en-US" dirty="0">
                <a:solidFill>
                  <a:srgbClr val="C6C6C6">
                    <a:lumMod val="75000"/>
                  </a:srgbClr>
                </a:solidFill>
              </a:rPr>
              <a:t>Presentation footer 10TL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para editar o título mestre</a:t>
            </a:r>
            <a:endParaRPr lang="en-US" dirty="0"/>
          </a:p>
        </p:txBody>
      </p:sp>
      <p:sp>
        <p:nvSpPr>
          <p:cNvPr id="3" name="Content Placeholder 2"/>
          <p:cNvSpPr>
            <a:spLocks noGrp="1"/>
          </p:cNvSpPr>
          <p:nvPr>
            <p:ph idx="1"/>
          </p:nvPr>
        </p:nvSpPr>
        <p:spPr/>
        <p:txBody>
          <a:bodyPr/>
          <a:lstStyle/>
          <a:p>
            <a:pPr lvl="0"/>
            <a:r>
              <a:rPr lang="en-US"/>
              <a:t>Editar estilos de texto Mestre</a:t>
            </a:r>
            <a:endParaRPr lang="en-US"/>
          </a:p>
          <a:p>
            <a:pPr lvl="1"/>
            <a:r>
              <a:rPr lang="en-US"/>
              <a:t>Segundo nível</a:t>
            </a:r>
            <a:endParaRPr lang="en-US"/>
          </a:p>
          <a:p>
            <a:pPr lvl="2"/>
            <a:r>
              <a:rPr lang="en-US"/>
              <a:t>Terceiro nível</a:t>
            </a:r>
            <a:endParaRPr lang="en-US"/>
          </a:p>
          <a:p>
            <a:pPr lvl="3"/>
            <a:r>
              <a:rPr lang="en-US"/>
              <a:t>Quarto nível</a:t>
            </a:r>
            <a:endParaRPr lang="en-US"/>
          </a:p>
          <a:p>
            <a:pPr lvl="4"/>
            <a:r>
              <a:rPr lang="en-US"/>
              <a:t>Quinto nível</a:t>
            </a:r>
            <a:endParaRPr lang="en-US" dirty="0"/>
          </a:p>
        </p:txBody>
      </p:sp>
      <p:sp>
        <p:nvSpPr>
          <p:cNvPr id="5" name="Footer Placeholder 4"/>
          <p:cNvSpPr>
            <a:spLocks noGrp="1"/>
          </p:cNvSpPr>
          <p:nvPr>
            <p:ph type="ftr" sz="quarter" idx="11"/>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rPr>
              <a:t>Presentation footer 10TL grey. Please add the relevant country to the footer.</a:t>
            </a:r>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US" sz="1000" b="0" i="0" u="none" strike="noStrike" kern="1200" cap="none" spc="0" normalizeH="0" baseline="0" noProof="0" smtClean="0">
                <a:ln>
                  <a:noFill/>
                </a:ln>
                <a:solidFill>
                  <a:srgbClr val="C6C6C6">
                    <a:lumMod val="75000"/>
                  </a:srgbClr>
                </a:solidFill>
                <a:effectLst/>
                <a:uLnTx/>
                <a:uFillTx/>
                <a:latin typeface="Arial" panose="020B0604020202020204"/>
                <a:ea typeface="+mn-ea"/>
                <a:cs typeface="+mn-cs"/>
              </a:rPr>
            </a:fld>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a:t>Click to edit Master subtitle style if required</a:t>
            </a:r>
            <a:endParaRPr lang="en-US" dirty="0"/>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8"/>
            <a:ext cx="7616824" cy="1368425"/>
          </a:xfrm>
        </p:spPr>
        <p:txBody>
          <a:bodyPr anchor="t">
            <a:noAutofit/>
          </a:bodyPr>
          <a:lstStyle>
            <a:lvl1pPr algn="l">
              <a:defRPr sz="480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65">
                <a:solidFill>
                  <a:schemeClr val="tx1"/>
                </a:solidFill>
              </a:defRPr>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65">
                <a:solidFill>
                  <a:schemeClr val="tx1"/>
                </a:solidFill>
              </a:defRPr>
            </a:lvl1pPr>
          </a:lstStyle>
          <a:p>
            <a:fld id="{1194A649-AE7A-4A4B-9A95-3BA87E1DE5CB}" type="datetime1">
              <a:rPr lang="es-CL" smtClean="0">
                <a:solidFill>
                  <a:prstClr val="black"/>
                </a:solidFill>
              </a:rPr>
            </a:fld>
            <a:endParaRPr lang="en-GB">
              <a:solidFill>
                <a:prstClr val="black"/>
              </a:solidFill>
            </a:endParaRPr>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defTabSz="914400"/>
            <a:endParaRPr lang="en-GB" sz="1865">
              <a:solidFill>
                <a:prstClr val="black"/>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4019" name="Slide do think-cell" r:id="rId3" imgW="12700" imgH="12700" progId="TCLayout.ActiveDocument.1">
                  <p:embed/>
                </p:oleObj>
              </mc:Choice>
              <mc:Fallback>
                <p:oleObj name="Slide do think-cell" r:id="rId3" imgW="12700" imgH="12700" progId="TCLayout.ActiveDocument.1">
                  <p:embed/>
                  <p:pic>
                    <p:nvPicPr>
                      <p:cNvPr id="0" name="Oggetto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58CD1D22-2939-4D30-B24C-32367F2B2648}" type="datetime1">
              <a:rPr lang="es-CL"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5CE61719-C4AB-4F1C-B0D4-AC161D37A2AC}" type="datetime1">
              <a:rPr lang="es-CL" smtClean="0">
                <a:solidFill>
                  <a:srgbClr val="C6C6C6">
                    <a:lumMod val="75000"/>
                  </a:srgbClr>
                </a:solidFill>
              </a:rPr>
            </a:fld>
            <a:endParaRPr lang="en-GB">
              <a:solidFill>
                <a:srgbClr val="C6C6C6">
                  <a:lumMod val="75000"/>
                </a:srgbClr>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endParaRPr lang="en-GB">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defTabSz="914400"/>
            <a:endParaRPr lang="en-GB" sz="1865">
              <a:solidFill>
                <a:prstClr val="white"/>
              </a:solidFill>
            </a:endParaRPr>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65763" name="Slide do think-cell" r:id="rId3" imgW="12700" imgH="12700" progId="TCLayout.ActiveDocument.1">
                  <p:embed/>
                </p:oleObj>
              </mc:Choice>
              <mc:Fallback>
                <p:oleObj name="Slide do think-cell" r:id="rId3" imgW="12700" imgH="12700" progId="TCLayout.ActiveDocument.1">
                  <p:embed/>
                  <p:pic>
                    <p:nvPicPr>
                      <p:cNvPr id="0" name="Ogget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itle 1"/>
          <p:cNvSpPr>
            <a:spLocks noGrp="1"/>
          </p:cNvSpPr>
          <p:nvPr>
            <p:ph type="title" hasCustomPrompt="1"/>
          </p:nvPr>
        </p:nvSpPr>
        <p:spPr>
          <a:xfrm>
            <a:off x="762003" y="670125"/>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3DD27CAD-7548-4FCD-BC39-F9A3AB8D7024}" type="datetime1">
              <a:rPr lang="es-CL"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E08F984A-B781-4DF2-9642-9E8D7F90D889}" type="datetime1">
              <a:rPr lang="es-CL"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5"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8 Objeto" hidden="1"/>
          <p:cNvGraphicFramePr>
            <a:graphicFrameLocks noChangeAspect="1"/>
          </p:cNvGraphicFramePr>
          <p:nvPr>
            <p:custDataLst>
              <p:tags r:id="rId2"/>
            </p:custDataLst>
          </p:nvPr>
        </p:nvGraphicFramePr>
        <p:xfrm>
          <a:off x="2117" y="2118"/>
          <a:ext cx="2116" cy="2116"/>
        </p:xfrm>
        <a:graphic>
          <a:graphicData uri="http://schemas.openxmlformats.org/presentationml/2006/ole">
            <mc:AlternateContent xmlns:mc="http://schemas.openxmlformats.org/markup-compatibility/2006">
              <mc:Choice xmlns:v="urn:schemas-microsoft-com:vml" Requires="v">
                <p:oleObj spid="_x0000_s678115" name="Slide do think-cell" r:id="rId3" imgW="12700" imgH="12700" progId="TCLayout.ActiveDocument.1">
                  <p:embed/>
                </p:oleObj>
              </mc:Choice>
              <mc:Fallback>
                <p:oleObj name="Slide do think-cell" r:id="rId3" imgW="12700" imgH="12700" progId="TCLayout.ActiveDocument.1">
                  <p:embed/>
                  <p:pic>
                    <p:nvPicPr>
                      <p:cNvPr id="0" name="8 Objeto"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65"/>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76E35561-3750-4C1C-9F29-81B6E803BD9D}" type="datetime1">
              <a:rPr lang="es-CL"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endParaRPr lang="en-GB">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FBAD5DBD-4BD5-48C9-A8B8-449CB5DD297B}" type="datetime1">
              <a:rPr lang="es-CL" smtClean="0">
                <a:solidFill>
                  <a:prstClr val="white"/>
                </a:solidFill>
              </a:rPr>
            </a:fld>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defTabSz="914400"/>
            <a:endParaRPr lang="en-GB" sz="1865">
              <a:solidFill>
                <a:srgbClr val="0655FA"/>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graphicFrame>
        <p:nvGraphicFramePr>
          <p:cNvPr id="8" name="7 Objeto" hidden="1"/>
          <p:cNvGraphicFramePr>
            <a:graphicFrameLocks noChangeAspect="1"/>
          </p:cNvGraphicFramePr>
          <p:nvPr>
            <p:custDataLst>
              <p:tags r:id="rId2"/>
            </p:custDataLst>
          </p:nvPr>
        </p:nvGraphicFramePr>
        <p:xfrm>
          <a:off x="2117" y="2118"/>
          <a:ext cx="2116" cy="2116"/>
        </p:xfrm>
        <a:graphic>
          <a:graphicData uri="http://schemas.openxmlformats.org/presentationml/2006/ole">
            <mc:AlternateContent xmlns:mc="http://schemas.openxmlformats.org/markup-compatibility/2006">
              <mc:Choice xmlns:v="urn:schemas-microsoft-com:vml" Requires="v">
                <p:oleObj spid="_x0000_s680163" name="Slide do think-cell" r:id="rId3" imgW="12700" imgH="12700" progId="TCLayout.ActiveDocument.1">
                  <p:embed/>
                </p:oleObj>
              </mc:Choice>
              <mc:Fallback>
                <p:oleObj name="Slide do think-cell" r:id="rId3" imgW="12700" imgH="12700" progId="TCLayout.ActiveDocument.1">
                  <p:embed/>
                  <p:pic>
                    <p:nvPicPr>
                      <p:cNvPr id="0" name="7 Objeto"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5E58598F-AADD-41BE-807E-A185FE0C64CF}" type="datetime1">
              <a:rPr lang="es-CL"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endParaRPr lang="en-GB">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1187" name="Slide do think-cell" r:id="rId3" imgW="12700" imgH="12700" progId="TCLayout.ActiveDocument.1">
                  <p:embed/>
                </p:oleObj>
              </mc:Choice>
              <mc:Fallback>
                <p:oleObj name="Slide do think-cell" r:id="rId3" imgW="12700" imgH="12700" progId="TCLayout.ActiveDocument.1">
                  <p:embed/>
                  <p:pic>
                    <p:nvPicPr>
                      <p:cNvPr id="0" name="Objeto 4"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fld id="{F49C9E82-348E-4339-945C-90AC196994B8}" type="datetime1">
              <a:rPr lang="es-CL" smtClean="0">
                <a:solidFill>
                  <a:srgbClr val="C6C6C6">
                    <a:lumMod val="75000"/>
                  </a:srgbClr>
                </a:solidFill>
              </a:rPr>
            </a:fld>
            <a:endParaRPr lang="en-GB">
              <a:solidFill>
                <a:srgbClr val="C6C6C6">
                  <a:lumMod val="75000"/>
                </a:srgbClr>
              </a:solidFill>
            </a:endParaRPr>
          </a:p>
        </p:txBody>
      </p:sp>
      <p:sp>
        <p:nvSpPr>
          <p:cNvPr id="3" name="Footer Placeholder 2"/>
          <p:cNvSpPr>
            <a:spLocks noGrp="1"/>
          </p:cNvSpPr>
          <p:nvPr>
            <p:ph type="ftr" sz="quarter" idx="11"/>
          </p:nvPr>
        </p:nvSpPr>
        <p:spPr/>
        <p:txBody>
          <a:bodyPr/>
          <a:lstStyle/>
          <a:p>
            <a:endParaRPr lang="en-GB">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2211" name="Slide do think-cell" r:id="rId3" imgW="12700" imgH="12700" progId="TCLayout.ActiveDocument.1">
                  <p:embed/>
                </p:oleObj>
              </mc:Choice>
              <mc:Fallback>
                <p:oleObj name="Slide do think-cell" r:id="rId3" imgW="12700" imgH="12700" progId="TCLayout.ActiveDocument.1">
                  <p:embed/>
                  <p:pic>
                    <p:nvPicPr>
                      <p:cNvPr id="0" name="Oggetto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F0012395-B8D2-4327-B34D-50CD6AC6D794}" type="datetime1">
              <a:rPr lang="es-CL"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8"/>
            <a:ext cx="7616824" cy="1368425"/>
          </a:xfrm>
        </p:spPr>
        <p:txBody>
          <a:bodyPr anchor="t">
            <a:noAutofit/>
          </a:bodyPr>
          <a:lstStyle>
            <a:lvl1pPr algn="l">
              <a:defRPr sz="480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6" y="3429009"/>
            <a:ext cx="6109388" cy="276999"/>
          </a:xfrm>
        </p:spPr>
        <p:txBody>
          <a:bodyPr anchor="t">
            <a:noAutofit/>
          </a:bodyPr>
          <a:lstStyle>
            <a:lvl1pPr marL="0" indent="0" algn="l">
              <a:lnSpc>
                <a:spcPct val="90000"/>
              </a:lnSpc>
              <a:buNone/>
              <a:defRPr sz="1865">
                <a:solidFill>
                  <a:schemeClr val="tx1"/>
                </a:solidFill>
              </a:defRPr>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0" y="3429009"/>
            <a:ext cx="1510613" cy="276999"/>
          </a:xfrm>
        </p:spPr>
        <p:txBody>
          <a:bodyPr anchor="t">
            <a:noAutofit/>
          </a:bodyPr>
          <a:lstStyle>
            <a:lvl1pPr>
              <a:lnSpc>
                <a:spcPct val="90000"/>
              </a:lnSpc>
              <a:defRPr sz="1865">
                <a:solidFill>
                  <a:schemeClr val="tx1"/>
                </a:solidFill>
              </a:defRPr>
            </a:lvl1pPr>
          </a:lstStyle>
          <a:p>
            <a:fld id="{F482F445-3A90-4A7E-A085-67DEB0C0C421}" type="datetime1">
              <a:rPr lang="es-CL" smtClean="0">
                <a:solidFill>
                  <a:prstClr val="black"/>
                </a:solidFill>
              </a:rPr>
            </a:fld>
            <a:endParaRPr lang="en-GB">
              <a:solidFill>
                <a:prstClr val="black"/>
              </a:solidFill>
            </a:endParaRPr>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defTabSz="914400"/>
            <a:endParaRPr lang="en-GB" sz="1865">
              <a:solidFill>
                <a:prstClr val="black"/>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8A4833C3-791F-4A83-B689-5F9A0AA9A151}" type="datetime1">
              <a:rPr lang="es-CL"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F613CE1C-CBEC-43BB-9DD1-EE7B409A734F}" type="datetime1">
              <a:rPr lang="es-CL" smtClean="0">
                <a:solidFill>
                  <a:srgbClr val="C6C6C6">
                    <a:lumMod val="75000"/>
                  </a:srgbClr>
                </a:solidFill>
              </a:rPr>
            </a:fld>
            <a:endParaRPr lang="en-GB">
              <a:solidFill>
                <a:srgbClr val="C6C6C6">
                  <a:lumMod val="75000"/>
                </a:srgbClr>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endParaRPr lang="en-GB">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Title 9"/>
          <p:cNvSpPr>
            <a:spLocks noGrp="1"/>
          </p:cNvSpPr>
          <p:nvPr>
            <p:ph type="title" hasCustomPrompt="1"/>
          </p:nvPr>
        </p:nvSpPr>
        <p:spPr>
          <a:xfrm>
            <a:off x="1534497" y="1363680"/>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defTabSz="914400"/>
            <a:endParaRPr lang="en-GB" sz="1865">
              <a:solidFill>
                <a:prstClr val="white"/>
              </a:solidFill>
            </a:endParaRPr>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1" y="2057400"/>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C95619DA-BBC0-4354-8A4A-0921C1ACC955}" type="datetime1">
              <a:rPr lang="es-CL"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3"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3E829E11-5EF5-4012-A491-B21A784851B6}" type="datetime1">
              <a:rPr lang="es-CL"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5"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8 Objeto" hidden="1"/>
          <p:cNvGraphicFramePr>
            <a:graphicFrameLocks noChangeAspect="1"/>
          </p:cNvGraphicFramePr>
          <p:nvPr>
            <p:custDataLst>
              <p:tags r:id="rId2"/>
            </p:custDataLst>
          </p:nvPr>
        </p:nvGraphicFramePr>
        <p:xfrm>
          <a:off x="2117" y="2118"/>
          <a:ext cx="2116" cy="2116"/>
        </p:xfrm>
        <a:graphic>
          <a:graphicData uri="http://schemas.openxmlformats.org/presentationml/2006/ole">
            <mc:AlternateContent xmlns:mc="http://schemas.openxmlformats.org/markup-compatibility/2006">
              <mc:Choice xmlns:v="urn:schemas-microsoft-com:vml" Requires="v">
                <p:oleObj spid="_x0000_s690403" name="Slide do think-cell" r:id="rId3" imgW="12700" imgH="12700" progId="TCLayout.ActiveDocument.1">
                  <p:embed/>
                </p:oleObj>
              </mc:Choice>
              <mc:Fallback>
                <p:oleObj name="Slide do think-cell" r:id="rId3" imgW="12700" imgH="12700" progId="TCLayout.ActiveDocument.1">
                  <p:embed/>
                  <p:pic>
                    <p:nvPicPr>
                      <p:cNvPr id="0" name="8 Objeto"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65"/>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1DDDC070-D4A1-4BBD-9A87-F6AD65B5A1B2}" type="datetime1">
              <a:rPr lang="es-CL"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endParaRPr lang="en-GB">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B6EEA733-20FA-40DA-B68F-4951436A4771}" type="datetime1">
              <a:rPr lang="es-CL" smtClean="0">
                <a:solidFill>
                  <a:prstClr val="white"/>
                </a:solidFill>
              </a:rPr>
            </a:fld>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defTabSz="914400"/>
            <a:endParaRPr lang="en-GB" sz="1865">
              <a:solidFill>
                <a:srgbClr val="0655FA"/>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graphicFrame>
        <p:nvGraphicFramePr>
          <p:cNvPr id="8" name="7 Objeto" hidden="1"/>
          <p:cNvGraphicFramePr>
            <a:graphicFrameLocks noChangeAspect="1"/>
          </p:cNvGraphicFramePr>
          <p:nvPr>
            <p:custDataLst>
              <p:tags r:id="rId2"/>
            </p:custDataLst>
          </p:nvPr>
        </p:nvGraphicFramePr>
        <p:xfrm>
          <a:off x="2117" y="2118"/>
          <a:ext cx="2116" cy="2116"/>
        </p:xfrm>
        <a:graphic>
          <a:graphicData uri="http://schemas.openxmlformats.org/presentationml/2006/ole">
            <mc:AlternateContent xmlns:mc="http://schemas.openxmlformats.org/markup-compatibility/2006">
              <mc:Choice xmlns:v="urn:schemas-microsoft-com:vml" Requires="v">
                <p:oleObj spid="_x0000_s692451" name="Slide do think-cell" r:id="rId3" imgW="12700" imgH="12700" progId="TCLayout.ActiveDocument.1">
                  <p:embed/>
                </p:oleObj>
              </mc:Choice>
              <mc:Fallback>
                <p:oleObj name="Slide do think-cell" r:id="rId3" imgW="12700" imgH="12700" progId="TCLayout.ActiveDocument.1">
                  <p:embed/>
                  <p:pic>
                    <p:nvPicPr>
                      <p:cNvPr id="0" name="7 Objeto"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430E1AC0-E72E-47D0-9F68-FD294548DA0F}" type="datetime1">
              <a:rPr lang="es-CL"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endParaRPr lang="en-GB">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C2FDD-E64F-40A9-852F-E0419A1F9C89}" type="datetime1">
              <a:rPr lang="es-CL" smtClean="0">
                <a:solidFill>
                  <a:srgbClr val="C6C6C6">
                    <a:lumMod val="75000"/>
                  </a:srgbClr>
                </a:solidFill>
              </a:rPr>
            </a:fld>
            <a:endParaRPr lang="en-GB">
              <a:solidFill>
                <a:srgbClr val="C6C6C6">
                  <a:lumMod val="75000"/>
                </a:srgbClr>
              </a:solidFill>
            </a:endParaRPr>
          </a:p>
        </p:txBody>
      </p:sp>
      <p:sp>
        <p:nvSpPr>
          <p:cNvPr id="3" name="Footer Placeholder 2"/>
          <p:cNvSpPr>
            <a:spLocks noGrp="1"/>
          </p:cNvSpPr>
          <p:nvPr>
            <p:ph type="ftr" sz="quarter" idx="11"/>
          </p:nvPr>
        </p:nvSpPr>
        <p:spPr/>
        <p:txBody>
          <a:bodyPr/>
          <a:lstStyle/>
          <a:p>
            <a:endParaRPr lang="en-GB">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err="1"/>
              <a:t>Quinto</a:t>
            </a:r>
            <a:r>
              <a:rPr lang="en-US" dirty="0"/>
              <a:t> </a:t>
            </a:r>
            <a:r>
              <a:rPr lang="en-US" dirty="0" err="1"/>
              <a:t>nível</a:t>
            </a:r>
            <a:endParaRPr lang="en-US" dirty="0"/>
          </a:p>
        </p:txBody>
      </p:sp>
      <p:sp>
        <p:nvSpPr>
          <p:cNvPr id="4" name="Date Placeholder 3"/>
          <p:cNvSpPr>
            <a:spLocks noGrp="1"/>
          </p:cNvSpPr>
          <p:nvPr>
            <p:ph type="dt" sz="half" idx="10"/>
          </p:nvPr>
        </p:nvSpPr>
        <p:spPr/>
        <p:txBody>
          <a:bodyPr/>
          <a:lstStyle>
            <a:lvl1pPr>
              <a:lnSpc>
                <a:spcPct val="90000"/>
              </a:lnSpc>
              <a:defRPr/>
            </a:lvl1pPr>
          </a:lstStyle>
          <a:p>
            <a:fld id="{680CDF64-5CAE-452B-9281-4F0A5C989AC0}" type="datetime1">
              <a:rPr lang="es-CL" smtClean="0">
                <a:solidFill>
                  <a:srgbClr val="C6C6C6">
                    <a:lumMod val="75000"/>
                  </a:srgbClr>
                </a:solidFill>
              </a:rPr>
            </a:fld>
            <a:endParaRPr lang="en-US">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US">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solidFill>
                  <a:srgbClr val="C6C6C6">
                    <a:lumMod val="75000"/>
                  </a:srgbClr>
                </a:solidFill>
              </a:rPr>
            </a:fld>
            <a:endParaRPr lang="en-US">
              <a:solidFill>
                <a:srgbClr val="C6C6C6">
                  <a:lumMod val="75000"/>
                </a:srgbClr>
              </a:solidFill>
            </a:endParaRPr>
          </a:p>
        </p:txBody>
      </p:sp>
      <p:sp>
        <p:nvSpPr>
          <p:cNvPr id="8" name="Text Placeholder 7"/>
          <p:cNvSpPr>
            <a:spLocks noGrp="1"/>
          </p:cNvSpPr>
          <p:nvPr>
            <p:ph type="body" sz="quarter" idx="13" hasCustomPrompt="1"/>
          </p:nvPr>
        </p:nvSpPr>
        <p:spPr>
          <a:xfrm>
            <a:off x="762001" y="1085371"/>
            <a:ext cx="8375651" cy="276999"/>
          </a:xfrm>
        </p:spPr>
        <p:txBody>
          <a:bodyPr rIns="0">
            <a:noAutofit/>
          </a:bodyPr>
          <a:lstStyle>
            <a:lvl1pPr>
              <a:defRPr sz="1900"/>
            </a:lvl1pPr>
          </a:lstStyle>
          <a:p>
            <a:pPr lvl="0"/>
            <a:r>
              <a:rPr lang="en-US" dirty="0"/>
              <a:t>Click to edit Master subtitle style if required</a:t>
            </a:r>
            <a:endParaRPr lang="en-US" dirty="0"/>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547" name="Slide do think-cell" r:id="rId3" imgW="9525" imgH="9525" progId="TCLayout.ActiveDocument.1">
                  <p:embed/>
                </p:oleObj>
              </mc:Choice>
              <mc:Fallback>
                <p:oleObj name="Slide do think-cell" r:id="rId3" imgW="9525" imgH="9525" progId="TCLayout.ActiveDocument.1">
                  <p:embed/>
                  <p:pic>
                    <p:nvPicPr>
                      <p:cNvPr id="0" name="Objeto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ângu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Clique para </a:t>
            </a:r>
            <a:r>
              <a:rPr lang="en-US" dirty="0" err="1"/>
              <a:t>editar</a:t>
            </a:r>
            <a:r>
              <a:rPr lang="en-US" dirty="0"/>
              <a:t> o </a:t>
            </a:r>
            <a:r>
              <a:rPr lang="en-US" dirty="0" err="1"/>
              <a:t>estilo</a:t>
            </a:r>
            <a:r>
              <a:rPr lang="en-US" dirty="0"/>
              <a:t> do </a:t>
            </a:r>
            <a:r>
              <a:rPr lang="en-US" dirty="0" err="1"/>
              <a:t>subtítulo</a:t>
            </a:r>
            <a:r>
              <a:rPr lang="en-US" dirty="0"/>
              <a:t> </a:t>
            </a:r>
            <a:r>
              <a:rPr lang="en-US" dirty="0" err="1"/>
              <a:t>mestre</a:t>
            </a:r>
            <a:endParaRPr lang="en-US"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BC9013DF-7B4E-4949-AFE1-98D3309755A3}" type="datetime1">
              <a:rPr lang="en-US" smtClean="0"/>
            </a:fld>
            <a:endParaRPr lang="en-US"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schemeClr val="tx1"/>
              </a:solidFill>
            </a:endParaRPr>
          </a:p>
        </p:txBody>
      </p:sp>
      <p:pic>
        <p:nvPicPr>
          <p:cNvPr id="1026" name="Picture 2" descr="\\psf\Home\Desktop\ENELLOGO1.jpg"/>
          <p:cNvPicPr>
            <a:picLocks noChangeAspect="1" noChangeArrowheads="1"/>
          </p:cNvPicPr>
          <p:nvPr userDrawn="1"/>
        </p:nvPicPr>
        <p:blipFill>
          <a:blip r:embed="rId6"/>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7571"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lvl1pPr>
              <a:lnSpc>
                <a:spcPct val="90000"/>
              </a:lnSpc>
              <a:defRPr/>
            </a:lvl1pPr>
          </a:lstStyle>
          <a:p>
            <a:fld id="{D08E7957-A789-4DF3-B9F9-5392BDCEFF45}" type="datetime1">
              <a:rPr lang="en-US" smtClean="0"/>
            </a:fld>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8595" name="Slide do think-cell" r:id="rId3" imgW="9525" imgH="9525" progId="TCLayout.ActiveDocument.1">
                  <p:embed/>
                </p:oleObj>
              </mc:Choice>
              <mc:Fallback>
                <p:oleObj name="Slide do think-cell" r:id="rId3" imgW="9525" imgH="9525" progId="TCLayout.ActiveDocument.1">
                  <p:embed/>
                  <p:pic>
                    <p:nvPicPr>
                      <p:cNvPr id="0"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tângulo 1"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latin typeface="Arial" panose="020B0604020202020204" pitchFamily="34" charset="0"/>
              <a:ea typeface="+mj-ea"/>
              <a:cs typeface="+mj-cs"/>
              <a:sym typeface="Arial" panose="020B0604020202020204" pitchFamily="34" charset="0"/>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79E69EB2-3B73-4A37-9552-CFA814295011}" type="datetime1">
              <a:rPr lang="en-US" smtClean="0"/>
            </a:fld>
            <a:endParaRPr lang="en-US" dirty="0"/>
          </a:p>
        </p:txBody>
      </p:sp>
      <p:sp>
        <p:nvSpPr>
          <p:cNvPr id="12" name="Footer Placeholder 2"/>
          <p:cNvSpPr>
            <a:spLocks noGrp="1"/>
          </p:cNvSpPr>
          <p:nvPr>
            <p:ph type="ftr" sz="quarter" idx="11"/>
          </p:nvPr>
        </p:nvSpPr>
        <p:spPr>
          <a:xfrm>
            <a:off x="2282825"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noProof="0" dirty="0"/>
          </a:p>
        </p:txBody>
      </p:sp>
      <p:pic>
        <p:nvPicPr>
          <p:cNvPr id="8" name="Picture 2" descr="\\psf\Home\Desktop\ENELLOGO1.jpg"/>
          <p:cNvPicPr>
            <a:picLocks noChangeAspect="1" noChangeArrowheads="1"/>
          </p:cNvPicPr>
          <p:nvPr userDrawn="1"/>
        </p:nvPicPr>
        <p:blipFill>
          <a:blip r:embed="rId6"/>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9619" name="Slide do think-cell" r:id="rId3" imgW="9525" imgH="9525" progId="TCLayout.ActiveDocument.1">
                  <p:embed/>
                </p:oleObj>
              </mc:Choice>
              <mc:Fallback>
                <p:oleObj name="Slide do think-cell" r:id="rId3" imgW="9525" imgH="9525" progId="TCLayout.ActiveDocument.1">
                  <p:embed/>
                  <p:pic>
                    <p:nvPicPr>
                      <p:cNvPr id="0" name="Objeto 9"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1999" y="2057399"/>
            <a:ext cx="533400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fld id="{A2852ED3-33A4-44BC-ABD3-A70E0419D54C}" type="datetime1">
              <a:rPr lang="en-US" smtClean="0"/>
            </a:fld>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0643"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2000" y="2057399"/>
            <a:ext cx="3554412"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fld id="{DE8B7ECF-C388-4B4E-8849-2991A8DB6117}" type="datetime1">
              <a:rPr lang="en-US" smtClean="0"/>
            </a:fld>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hasCustomPrompt="1"/>
          </p:nvPr>
        </p:nvSpPr>
        <p:spPr>
          <a:xfrm>
            <a:off x="7870824" y="2057400"/>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1667"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p>
            <a:fld id="{7312FCCA-A1EA-4E41-9515-86B15BE92F00}" type="datetime1">
              <a:rPr lang="en-US" smtClean="0"/>
            </a:fld>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E64DBF4-1BA1-4F56-9D7D-ECEBD773D737}" type="datetime1">
              <a:rPr lang="en-US" smtClean="0"/>
            </a:fld>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3715" name="Slide do think-cell" r:id="rId3" imgW="9525" imgH="9525" progId="TCLayout.ActiveDocument.1">
                  <p:embed/>
                </p:oleObj>
              </mc:Choice>
              <mc:Fallback>
                <p:oleObj name="Slide do think-cell" r:id="rId3" imgW="9525" imgH="9525" progId="TCLayout.ActiveDocument.1">
                  <p:embed/>
                  <p:pic>
                    <p:nvPicPr>
                      <p:cNvPr id="0"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tângulo 5"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Date Placeholder 2"/>
          <p:cNvSpPr>
            <a:spLocks noGrp="1"/>
          </p:cNvSpPr>
          <p:nvPr>
            <p:ph type="dt" sz="half" idx="10"/>
          </p:nvPr>
        </p:nvSpPr>
        <p:spPr/>
        <p:txBody>
          <a:bodyPr/>
          <a:lstStyle/>
          <a:p>
            <a:fld id="{8DE65258-98D2-483D-B7B1-1A4A9971E5D7}" type="datetime1">
              <a:rPr lang="en-US" smtClean="0"/>
            </a:fld>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00CF84-DA72-4F62-8775-38D9C09396CF}" type="datetime1">
              <a:rPr lang="en-US" smtClean="0"/>
            </a:fld>
            <a:endParaRPr lang="en-US" dirty="0"/>
          </a:p>
        </p:txBody>
      </p:sp>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11" name="Sottotitolo 2"/>
          <p:cNvSpPr>
            <a:spLocks noGrp="1"/>
          </p:cNvSpPr>
          <p:nvPr>
            <p:ph type="subTitle" idx="13" hasCustomPrompt="1"/>
          </p:nvPr>
        </p:nvSpPr>
        <p:spPr>
          <a:xfrm>
            <a:off x="1803373" y="1692001"/>
            <a:ext cx="8939882" cy="4284000"/>
          </a:xfrm>
          <a:prstGeom prst="rect">
            <a:avLst/>
          </a:prstGeom>
        </p:spPr>
        <p:txBody>
          <a:bodyPr lIns="121910" tIns="0" rIns="121910" bIns="60955">
            <a:noAutofit/>
          </a:bodyPr>
          <a:lstStyle>
            <a:lvl1pPr marL="0" indent="0" algn="l">
              <a:lnSpc>
                <a:spcPts val="9600"/>
              </a:lnSpc>
              <a:buNone/>
              <a:defRPr sz="8000" b="1" baseline="0">
                <a:solidFill>
                  <a:srgbClr val="DC4405"/>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Divider page title</a:t>
            </a:r>
            <a:endParaRPr lang="en-US" dirty="0"/>
          </a:p>
        </p:txBody>
      </p:sp>
      <p:sp>
        <p:nvSpPr>
          <p:cNvPr id="3" name="Segnaposto numero diapositiva 6"/>
          <p:cNvSpPr>
            <a:spLocks noGrp="1"/>
          </p:cNvSpPr>
          <p:nvPr>
            <p:ph type="sldNum" sz="quarter" idx="14"/>
          </p:nvPr>
        </p:nvSpPr>
        <p:spPr/>
        <p:txBody>
          <a:bodyPr/>
          <a:lstStyle>
            <a:lvl1pPr>
              <a:defRPr/>
            </a:lvl1pPr>
          </a:lstStyle>
          <a:p>
            <a:pPr>
              <a:defRPr/>
            </a:pPr>
            <a:fld id="{DF75578B-9BC3-4F78-82E8-CFA987D73837}" type="slidenum">
              <a:rPr lang="en-US" smtClean="0"/>
            </a:fld>
            <a:endParaRPr lang="en-US" dirty="0"/>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a:xfrm>
            <a:off x="765519" y="3429007"/>
            <a:ext cx="1510613" cy="276999"/>
          </a:xfrm>
          <a:prstGeom prst="rect">
            <a:avLst/>
          </a:prstGeo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8835"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eSlide - Title, no content">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69859" name="Slide do think-cell" r:id="rId3" imgW="12700" imgH="12700" progId="TCLayout.ActiveDocument.1">
                  <p:embed/>
                </p:oleObj>
              </mc:Choice>
              <mc:Fallback>
                <p:oleObj name="Slide do think-cell" r:id="rId3" imgW="12700" imgH="12700" progId="TCLayout.ActiveDocument.1">
                  <p:embed/>
                  <p:pic>
                    <p:nvPicPr>
                      <p:cNvPr id="0" name="Objeto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Placeholder 8"/>
          <p:cNvSpPr>
            <a:spLocks noGrp="1"/>
          </p:cNvSpPr>
          <p:nvPr>
            <p:ph type="body" sz="quarter" idx="10" hasCustomPrompt="1"/>
            <p:custDataLst>
              <p:tags r:id="rId5"/>
            </p:custDataLst>
          </p:nvPr>
        </p:nvSpPr>
        <p:spPr>
          <a:xfrm>
            <a:off x="463641" y="1080269"/>
            <a:ext cx="11316235" cy="5138668"/>
          </a:xfrm>
          <a:prstGeom prst="rect">
            <a:avLst/>
          </a:prstGeom>
        </p:spPr>
        <p:txBody>
          <a:bodyPr vert="horz"/>
          <a:lstStyle>
            <a:lvl1pPr>
              <a:buClr>
                <a:srgbClr val="013D5D"/>
              </a:buClr>
              <a:buFont typeface="Arial" panose="020B0604020202020204" pitchFamily="34" charset="0"/>
              <a:buChar char="•"/>
              <a:defRPr sz="12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Clique para editar os estilos do texto mestre</a:t>
            </a:r>
            <a:endParaRPr lang="en-US" dirty="0"/>
          </a:p>
        </p:txBody>
      </p:sp>
      <p:sp>
        <p:nvSpPr>
          <p:cNvPr id="6" name="Slide Number Placeholder 5"/>
          <p:cNvSpPr>
            <a:spLocks noGrp="1"/>
          </p:cNvSpPr>
          <p:nvPr>
            <p:ph type="sldNum" sz="quarter" idx="4"/>
            <p:custDataLst>
              <p:tags r:id="rId6"/>
            </p:custDataLst>
          </p:nvPr>
        </p:nvSpPr>
        <p:spPr>
          <a:xfrm>
            <a:off x="11097828" y="6571687"/>
            <a:ext cx="584200" cy="120184"/>
          </a:xfrm>
          <a:prstGeom prst="rect">
            <a:avLst/>
          </a:prstGeom>
        </p:spPr>
        <p:txBody>
          <a:bodyPr wrap="none" lIns="0" tIns="0" rIns="0" bIns="0" anchor="b" anchorCtr="0"/>
          <a:lstStyle>
            <a:lvl1pPr marL="0" algn="r" defTabSz="914400" rtl="0" eaLnBrk="1" fontAlgn="base" latinLnBrk="0" hangingPunct="1">
              <a:lnSpc>
                <a:spcPct val="90000"/>
              </a:lnSpc>
              <a:spcBef>
                <a:spcPct val="0"/>
              </a:spcBef>
              <a:spcAft>
                <a:spcPct val="0"/>
              </a:spcAft>
              <a:defRPr lang="en-US" sz="90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itle 2"/>
          <p:cNvSpPr>
            <a:spLocks noGrp="1"/>
          </p:cNvSpPr>
          <p:nvPr>
            <p:ph type="title" hasCustomPrompt="1"/>
            <p:custDataLst>
              <p:tags r:id="rId7"/>
            </p:custDataLst>
          </p:nvPr>
        </p:nvSpPr>
        <p:spPr>
          <a:xfrm>
            <a:off x="459180" y="99956"/>
            <a:ext cx="11352811" cy="755073"/>
          </a:xfrm>
          <a:prstGeom prst="rect">
            <a:avLst/>
          </a:prstGeom>
        </p:spPr>
        <p:txBody>
          <a:bodyPr/>
          <a:lstStyle>
            <a:lvl1pPr>
              <a:defRPr sz="220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2" name="Text Placeholder 8"/>
          <p:cNvSpPr>
            <a:spLocks noGrp="1"/>
          </p:cNvSpPr>
          <p:nvPr>
            <p:ph type="body" sz="quarter" idx="11" hasCustomPrompt="1"/>
            <p:custDataLst>
              <p:tags r:id="rId8"/>
            </p:custDataLst>
          </p:nvPr>
        </p:nvSpPr>
        <p:spPr>
          <a:xfrm>
            <a:off x="2836701" y="6541061"/>
            <a:ext cx="8184236" cy="201880"/>
          </a:xfrm>
          <a:prstGeom prst="rect">
            <a:avLst/>
          </a:prstGeom>
        </p:spPr>
        <p:txBody>
          <a:bodyPr vert="horz"/>
          <a:lstStyle>
            <a:lvl1pPr>
              <a:buClr>
                <a:srgbClr val="013D5D"/>
              </a:buClr>
              <a:buFont typeface="+mj-lt"/>
              <a:buAutoNum type="arabicPeriod"/>
              <a:defRPr sz="8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1999" y="2057399"/>
            <a:ext cx="533400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2000" y="2057399"/>
            <a:ext cx="3554412"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p:nvPr>
        </p:nvSpPr>
        <p:spPr>
          <a:xfrm>
            <a:off x="7870824" y="2057400"/>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1" y="6479905"/>
            <a:ext cx="1510613" cy="153888"/>
          </a:xfrm>
          <a:prstGeom prst="rect">
            <a:avLst/>
          </a:prstGeom>
        </p:spPr>
        <p:txBody>
          <a:bodyPr/>
          <a:lstStyle>
            <a:lvl1pPr>
              <a:defRPr>
                <a:solidFill>
                  <a:schemeClr val="bg1"/>
                </a:solidFill>
              </a:defRPr>
            </a:lvl1pPr>
          </a:lstStyle>
          <a:p>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4979" name="Slide do think-cell" r:id="rId3" imgW="12700" imgH="12700" progId="TCLayout.ActiveDocument.1">
                  <p:embed/>
                </p:oleObj>
              </mc:Choice>
              <mc:Fallback>
                <p:oleObj name="Slide do think-cell" r:id="rId3" imgW="12700" imgH="12700" progId="TCLayout.ActiveDocument.1">
                  <p:embed/>
                  <p:pic>
                    <p:nvPicPr>
                      <p:cNvPr id="0" name="Ogget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lvl1pPr>
              <a:defRPr/>
            </a:lvl1pPr>
          </a:lstStyle>
          <a:p>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027"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719075"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lvl1pPr>
              <a:lnSpc>
                <a:spcPct val="90000"/>
              </a:lnSpc>
              <a:defRPr/>
            </a:lvl1pPr>
          </a:lstStyle>
          <a:p>
            <a:fld id="{D08E7957-A789-4DF3-B9F9-5392BDCEFF45}" type="datetime1">
              <a:rPr lang="en-US" smtClean="0"/>
            </a:fld>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8" name="Text Placeholder 7"/>
          <p:cNvSpPr>
            <a:spLocks noGrp="1"/>
          </p:cNvSpPr>
          <p:nvPr>
            <p:ph type="body" sz="quarter" idx="13" hasCustomPrompt="1"/>
          </p:nvPr>
        </p:nvSpPr>
        <p:spPr>
          <a:xfrm>
            <a:off x="762002" y="1085372"/>
            <a:ext cx="8375650" cy="276999"/>
          </a:xfrm>
        </p:spPr>
        <p:txBody>
          <a:bodyPr rIns="0">
            <a:noAutofit/>
          </a:bodyPr>
          <a:lstStyle>
            <a:lvl1pPr>
              <a:defRPr sz="1835"/>
            </a:lvl1pPr>
          </a:lstStyle>
          <a:p>
            <a:pPr lvl="0"/>
            <a:r>
              <a:rPr lang="pt-BR"/>
              <a:t>Clique para editar os estilos do texto mestre</a:t>
            </a:r>
            <a:endParaRPr lang="pt-BR"/>
          </a:p>
        </p:txBody>
      </p:sp>
      <p:sp>
        <p:nvSpPr>
          <p:cNvPr id="5" name="Date Placeholder 3"/>
          <p:cNvSpPr>
            <a:spLocks noGrp="1"/>
          </p:cNvSpPr>
          <p:nvPr>
            <p:ph type="dt" sz="half" idx="14"/>
          </p:nvPr>
        </p:nvSpPr>
        <p:spPr/>
        <p:txBody>
          <a:bodyPr/>
          <a:lstStyle>
            <a:lvl1pPr fontAlgn="base">
              <a:lnSpc>
                <a:spcPct val="90000"/>
              </a:lnSpc>
              <a:spcBef>
                <a:spcPct val="0"/>
              </a:spcBef>
              <a:spcAft>
                <a:spcPct val="0"/>
              </a:spcAft>
              <a:defRPr>
                <a:latin typeface="Arial" panose="020B0604020202020204" pitchFamily="34" charset="0"/>
                <a:cs typeface="Arial" panose="020B0604020202020204" pitchFamily="34" charset="0"/>
              </a:defRPr>
            </a:lvl1pPr>
          </a:lstStyle>
          <a:p>
            <a:pPr>
              <a:defRPr/>
            </a:pPr>
            <a:fld id="{5B01FFFC-9FCA-400C-B78C-C8F5DC0F0258}" type="datetime1">
              <a:rPr lang="pt-BR" smtClean="0"/>
            </a:fld>
            <a:endParaRPr lang="en-GB"/>
          </a:p>
        </p:txBody>
      </p:sp>
      <p:sp>
        <p:nvSpPr>
          <p:cNvPr id="6" name="Footer Placeholder 4"/>
          <p:cNvSpPr>
            <a:spLocks noGrp="1"/>
          </p:cNvSpPr>
          <p:nvPr>
            <p:ph type="ftr" sz="quarter" idx="15"/>
          </p:nvPr>
        </p:nvSpPr>
        <p:spPr/>
        <p:txBody>
          <a:bodyPr/>
          <a:lstStyle>
            <a:lvl1pPr fontAlgn="base">
              <a:lnSpc>
                <a:spcPct val="90000"/>
              </a:lnSpc>
              <a:spcBef>
                <a:spcPct val="0"/>
              </a:spcBef>
              <a:spcAft>
                <a:spcPct val="0"/>
              </a:spcAft>
              <a:defRPr>
                <a:latin typeface="Arial" panose="020B0604020202020204" pitchFamily="34" charset="0"/>
                <a:cs typeface="Arial" panose="020B0604020202020204" pitchFamily="34" charset="0"/>
              </a:defRPr>
            </a:lvl1pPr>
          </a:lstStyle>
          <a:p>
            <a:pPr>
              <a:defRPr/>
            </a:pPr>
            <a:endParaRPr lang="en-GB" dirty="0"/>
          </a:p>
        </p:txBody>
      </p:sp>
      <p:sp>
        <p:nvSpPr>
          <p:cNvPr id="7" name="Slide Number Placeholder 5"/>
          <p:cNvSpPr>
            <a:spLocks noGrp="1"/>
          </p:cNvSpPr>
          <p:nvPr>
            <p:ph type="sldNum" sz="quarter" idx="16"/>
          </p:nvPr>
        </p:nvSpPr>
        <p:spPr/>
        <p:txBody>
          <a:bodyPr/>
          <a:lstStyle>
            <a:lvl1pPr>
              <a:lnSpc>
                <a:spcPct val="90000"/>
              </a:lnSpc>
              <a:defRPr/>
            </a:lvl1pPr>
          </a:lstStyle>
          <a:p>
            <a:fld id="{768E0548-B823-4E55-9530-AA9D2A249B35}" type="slidenum">
              <a:rPr lang="en-GB" altLang="pt-BR"/>
            </a:fld>
            <a:endParaRPr lang="en-GB" altLang="pt-BR"/>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51A3E6EE-360A-AF49-8544-1F53920C02D5}"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The Enel Group</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eSlide - Title, no content">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p:custDataLst>
              <p:tags r:id="rId2"/>
            </p:custDataLst>
          </p:nvPr>
        </p:nvGraphicFramePr>
        <p:xfrm>
          <a:off x="2118" y="1591"/>
          <a:ext cx="2116" cy="1587"/>
        </p:xfrm>
        <a:graphic>
          <a:graphicData uri="http://schemas.openxmlformats.org/presentationml/2006/ole">
            <mc:AlternateContent xmlns:mc="http://schemas.openxmlformats.org/markup-compatibility/2006">
              <mc:Choice xmlns:v="urn:schemas-microsoft-com:vml" Requires="v">
                <p:oleObj spid="_x0000_s7395" name="Slide do think-cell" r:id="rId3" imgW="12700" imgH="12700" progId="TCLayout.ActiveDocument.1">
                  <p:embed/>
                </p:oleObj>
              </mc:Choice>
              <mc:Fallback>
                <p:oleObj name="Slide do think-cell" r:id="rId3" imgW="12700" imgH="12700" progId="TCLayout.ActiveDocument.1">
                  <p:embed/>
                  <p:pic>
                    <p:nvPicPr>
                      <p:cNvPr id="0" name="Objeto 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0"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830">
                <a:solidFill>
                  <a:schemeClr val="tx2"/>
                </a:solidFill>
                <a:cs typeface="+mn-cs"/>
              </a:defRPr>
            </a:lvl1pPr>
          </a:lstStyle>
          <a:p>
            <a:pPr fontAlgn="base">
              <a:spcBef>
                <a:spcPct val="0"/>
              </a:spcBef>
              <a:spcAft>
                <a:spcPct val="0"/>
              </a:spcAft>
              <a:defRPr/>
            </a:pPr>
            <a:fld id="{37591C2A-2135-4BB1-917B-7E01D811982B}" type="slidenum">
              <a:rPr lang="en-US">
                <a:solidFill>
                  <a:srgbClr val="545454"/>
                </a:solidFill>
                <a:ea typeface="MS PGothic" panose="020B0600070205080204" pitchFamily="34" charset="-128"/>
              </a:rPr>
            </a:fld>
            <a:endParaRPr lang="en-US">
              <a:solidFill>
                <a:srgbClr val="545454"/>
              </a:solidFill>
              <a:ea typeface="MS PGothic" panose="020B0600070205080204" pitchFamily="34" charset="-128"/>
            </a:endParaRPr>
          </a:p>
        </p:txBody>
      </p:sp>
      <p:cxnSp>
        <p:nvCxnSpPr>
          <p:cNvPr id="13" name="Conector reto 12"/>
          <p:cNvCxnSpPr/>
          <p:nvPr userDrawn="1"/>
        </p:nvCxnSpPr>
        <p:spPr>
          <a:xfrm>
            <a:off x="-2115" y="6412106"/>
            <a:ext cx="12192001" cy="0"/>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14" name="Conector reto 13"/>
          <p:cNvCxnSpPr/>
          <p:nvPr userDrawn="1"/>
        </p:nvCxnSpPr>
        <p:spPr>
          <a:xfrm>
            <a:off x="3179233" y="6415920"/>
            <a:ext cx="0" cy="442083"/>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0883" name="Slide do think-cell" r:id="rId3" imgW="8255" imgH="8255" progId="TCLayout.ActiveDocument.1">
                  <p:embed/>
                </p:oleObj>
              </mc:Choice>
              <mc:Fallback>
                <p:oleObj name="Slide do think-cell" r:id="rId3" imgW="8255" imgH="8255"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ítulo 1"/>
          <p:cNvSpPr>
            <a:spLocks noGrp="1"/>
          </p:cNvSpPr>
          <p:nvPr>
            <p:ph type="title"/>
          </p:nvPr>
        </p:nvSpPr>
        <p:spPr/>
        <p:txBody>
          <a:bodyPr/>
          <a:lstStyle/>
          <a:p>
            <a:r>
              <a:rPr lang="pt-BR"/>
              <a:t>Clique para editar o título mestre</a:t>
            </a:r>
            <a:endParaRPr lang="pt-BR"/>
          </a:p>
        </p:txBody>
      </p:sp>
      <p:sp>
        <p:nvSpPr>
          <p:cNvPr id="3" name="Espaço Reservado para Conteúdo 2"/>
          <p:cNvSpPr>
            <a:spLocks noGrp="1"/>
          </p:cNvSpPr>
          <p:nvPr>
            <p:ph idx="1"/>
          </p:nvPr>
        </p:nvSpPr>
        <p:spPr/>
        <p:txBody>
          <a:bodyPr/>
          <a:lstStyle/>
          <a:p>
            <a:pPr lvl="0"/>
            <a:r>
              <a:rPr lang="pt-BR"/>
              <a:t>Editar estilos de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4" name="Espaço Reservado para Data 3"/>
          <p:cNvSpPr>
            <a:spLocks noGrp="1"/>
          </p:cNvSpPr>
          <p:nvPr>
            <p:ph type="dt" sz="half" idx="10"/>
          </p:nvPr>
        </p:nvSpPr>
        <p:spPr/>
        <p:txBody>
          <a:bodyPr/>
          <a:lstStyle/>
          <a:p>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a:xfrm>
            <a:off x="11097684" y="6572170"/>
            <a:ext cx="584200" cy="120048"/>
          </a:xfrm>
          <a:prstGeom prst="rect">
            <a:avLst/>
          </a:prstGeom>
        </p:spPr>
        <p:txBody>
          <a:bodyPr/>
          <a:lstStyle/>
          <a:p>
            <a:fld id="{C13A815D-3FBB-4667-8B7C-A8C317CCE2A5}" type="slidenum">
              <a:rPr lang="pt-BR" smtClean="0"/>
            </a:fld>
            <a:endParaRPr lang="pt-B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2" y="1723879"/>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7" y="3429010"/>
            <a:ext cx="6109388" cy="276999"/>
          </a:xfrm>
        </p:spPr>
        <p:txBody>
          <a:bodyPr anchor="t">
            <a:noAutofit/>
          </a:bodyPr>
          <a:lstStyle>
            <a:lvl1pPr marL="0" indent="0" algn="l">
              <a:lnSpc>
                <a:spcPct val="90000"/>
              </a:lnSpc>
              <a:buNone/>
              <a:defRPr sz="1865">
                <a:solidFill>
                  <a:schemeClr val="tx1"/>
                </a:solidFill>
              </a:defRPr>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199765" indent="0" algn="ctr">
              <a:buNone/>
              <a:defRPr sz="1600"/>
            </a:lvl8pPr>
            <a:lvl9pPr marL="3656965"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20" y="3429010"/>
            <a:ext cx="1510614" cy="276999"/>
          </a:xfrm>
        </p:spPr>
        <p:txBody>
          <a:bodyPr anchor="t">
            <a:noAutofit/>
          </a:bodyPr>
          <a:lstStyle>
            <a:lvl1pPr>
              <a:lnSpc>
                <a:spcPct val="90000"/>
              </a:lnSpc>
              <a:defRPr sz="1865">
                <a:solidFill>
                  <a:schemeClr val="tx1"/>
                </a:solidFill>
              </a:defRPr>
            </a:lvl1pPr>
          </a:lstStyle>
          <a:p>
            <a:fld id="{C0BACD1C-B19E-4CA9-85EB-ED97CB63427E}" type="datetime1">
              <a:rPr lang="es-ES" smtClean="0">
                <a:solidFill>
                  <a:prstClr val="black"/>
                </a:solidFill>
              </a:rPr>
            </a:fld>
            <a:endParaRPr lang="en-GB" dirty="0">
              <a:solidFill>
                <a:prstClr val="black"/>
              </a:solidFill>
            </a:endParaRPr>
          </a:p>
        </p:txBody>
      </p:sp>
      <p:sp>
        <p:nvSpPr>
          <p:cNvPr id="9" name="Rectangle 8"/>
          <p:cNvSpPr/>
          <p:nvPr userDrawn="1"/>
        </p:nvSpPr>
        <p:spPr>
          <a:xfrm rot="16200000">
            <a:off x="1615350"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rtlCol="0" anchor="ctr"/>
          <a:lstStyle/>
          <a:p>
            <a:pPr algn="ctr" defTabSz="914400"/>
            <a:endParaRPr lang="en-GB" sz="1865">
              <a:solidFill>
                <a:prstClr val="black"/>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2" cy="691036"/>
          </a:xfrm>
          <a:prstGeom prst="rect">
            <a:avLst/>
          </a:prstGeom>
          <a:noFill/>
        </p:spPr>
      </p:pic>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76A8D5C4-F071-404A-9F9A-B4E744DAD0A0}" type="datetime1">
              <a:rPr lang="es-ES"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8"/>
            <a:ext cx="8375650"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4" cy="153888"/>
          </a:xfrm>
        </p:spPr>
        <p:txBody>
          <a:bodyPr/>
          <a:lstStyle>
            <a:lvl1pPr>
              <a:defRPr>
                <a:solidFill>
                  <a:schemeClr val="tx2">
                    <a:lumMod val="75000"/>
                  </a:schemeClr>
                </a:solidFill>
              </a:defRPr>
            </a:lvl1pPr>
          </a:lstStyle>
          <a:p>
            <a:fld id="{89DBC238-E248-4328-8F25-8CAEF04F71AC}" type="datetime1">
              <a:rPr lang="es-ES" smtClean="0">
                <a:solidFill>
                  <a:srgbClr val="C6C6C6">
                    <a:lumMod val="75000"/>
                  </a:srgbClr>
                </a:solidFill>
              </a:rPr>
            </a:fld>
            <a:endParaRPr lang="en-GB" dirty="0">
              <a:solidFill>
                <a:srgbClr val="C6C6C6">
                  <a:lumMod val="75000"/>
                </a:srgbClr>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6"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7" y="1363681"/>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6" y="2344098"/>
            <a:ext cx="1098240" cy="38084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rtlCol="0" anchor="ctr"/>
          <a:lstStyle/>
          <a:p>
            <a:pPr algn="ctr" defTabSz="914400"/>
            <a:endParaRPr lang="en-GB" sz="1865">
              <a:solidFill>
                <a:prstClr val="white"/>
              </a:solidFill>
            </a:endParaRPr>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6" y="690091"/>
            <a:ext cx="1326339" cy="480592"/>
          </a:xfrm>
          <a:prstGeom prst="rect">
            <a:avLst/>
          </a:prstGeom>
          <a:noFill/>
        </p:spPr>
      </p:pic>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1" y="2057401"/>
            <a:ext cx="533400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6001" y="2057401"/>
            <a:ext cx="5330825"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36D77EC8-69D7-4A92-B2B8-7F55C37E3ECF}" type="datetime1">
              <a:rPr lang="es-ES"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0" y="1085368"/>
            <a:ext cx="8375650"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2" y="2057401"/>
            <a:ext cx="3554412"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3" y="2057401"/>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E76436C2-77CA-4595-AC39-1465343F63BE}" type="datetime1">
              <a:rPr lang="es-ES"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5" y="2057402"/>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2000" y="1085368"/>
            <a:ext cx="8375650"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65"/>
            </a:lvl1pPr>
            <a:lvl2pPr>
              <a:defRPr i="1"/>
            </a:lvl2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p>
            <a:fld id="{5DAAFD8D-2B01-4220-B98F-B8FAA78C9EEF}" type="datetime1">
              <a:rPr lang="es-ES"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0" y="1085368"/>
            <a:ext cx="8375650"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DD07C195-A876-4623-9031-62C42F923128}" type="datetime1">
              <a:rPr lang="es-ES" smtClean="0">
                <a:solidFill>
                  <a:prstClr val="white"/>
                </a:solidFill>
              </a:rPr>
            </a:fld>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3"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rtlCol="0" anchor="ctr"/>
          <a:lstStyle/>
          <a:p>
            <a:pPr algn="ctr" defTabSz="914400"/>
            <a:endParaRPr lang="en-GB" sz="1865">
              <a:solidFill>
                <a:srgbClr val="0655FA"/>
              </a:solidFill>
            </a:endParaRPr>
          </a:p>
        </p:txBody>
      </p:sp>
      <p:sp>
        <p:nvSpPr>
          <p:cNvPr id="3" name="Text Placeholder 2"/>
          <p:cNvSpPr>
            <a:spLocks noGrp="1"/>
          </p:cNvSpPr>
          <p:nvPr>
            <p:ph type="body" sz="quarter" idx="13" hasCustomPrompt="1"/>
          </p:nvPr>
        </p:nvSpPr>
        <p:spPr>
          <a:xfrm>
            <a:off x="772212" y="1905918"/>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Date Placeholder 2"/>
          <p:cNvSpPr>
            <a:spLocks noGrp="1"/>
          </p:cNvSpPr>
          <p:nvPr>
            <p:ph type="dt" sz="half" idx="10"/>
          </p:nvPr>
        </p:nvSpPr>
        <p:spPr/>
        <p:txBody>
          <a:bodyPr/>
          <a:lstStyle/>
          <a:p>
            <a:fld id="{E444FBD1-7D49-43E8-8E72-8DAE61FF17BA}" type="datetime1">
              <a:rPr lang="es-ES"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8"/>
            <a:ext cx="8375650"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F42E32-4706-4E17-8CDD-EF8FBE545E58}" type="datetime1">
              <a:rPr lang="es-ES" smtClean="0">
                <a:solidFill>
                  <a:srgbClr val="C6C6C6">
                    <a:lumMod val="75000"/>
                  </a:srgbClr>
                </a:solidFill>
              </a:rPr>
            </a:fld>
            <a:endParaRPr lang="en-GB">
              <a:solidFill>
                <a:srgbClr val="C6C6C6">
                  <a:lumMod val="75000"/>
                </a:srgbClr>
              </a:solidFill>
            </a:endParaRPr>
          </a:p>
        </p:txBody>
      </p:sp>
      <p:sp>
        <p:nvSpPr>
          <p:cNvPr id="3" name="Footer Placeholder 2"/>
          <p:cNvSpPr>
            <a:spLocks noGrp="1"/>
          </p:cNvSpPr>
          <p:nvPr>
            <p:ph type="ftr" sz="quarter" idx="11"/>
          </p:nvPr>
        </p:nvSpPr>
        <p:spPr/>
        <p:txBody>
          <a:bodyPr/>
          <a:lstStyle/>
          <a:p>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itleOnly">
  <p:cSld name="1_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4638"/>
            <a:ext cx="10972800" cy="1143000"/>
          </a:xfrm>
          <a:prstGeom prst="rect">
            <a:avLst/>
          </a:prstGeom>
        </p:spPr>
        <p:txBody>
          <a:bodyPr/>
          <a:lstStyle/>
          <a:p>
            <a:r>
              <a:rPr lang="es-ES" dirty="0"/>
              <a:t>Haga clic para modificar el estilo de título del patrón</a:t>
            </a:r>
            <a:endParaRPr lang="es-ES" dirty="0"/>
          </a:p>
        </p:txBody>
      </p:sp>
      <p:sp>
        <p:nvSpPr>
          <p:cNvPr id="3" name="Rectangle 23"/>
          <p:cNvSpPr>
            <a:spLocks noGrp="1" noChangeArrowheads="1"/>
          </p:cNvSpPr>
          <p:nvPr>
            <p:ph type="sldNum" sz="quarter" idx="10"/>
          </p:nvPr>
        </p:nvSpPr>
        <p:spPr/>
        <p:txBody>
          <a:bodyPr/>
          <a:lstStyle>
            <a:lvl1pPr>
              <a:defRPr/>
            </a:lvl1pPr>
          </a:lstStyle>
          <a:p>
            <a:fld id="{4A6A8143-4DD2-4961-BD57-60F93FBB2687}" type="slidenum">
              <a:rPr lang="es-ES" smtClean="0"/>
            </a:fld>
            <a:endParaRPr lang="es-E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907"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46B9C1FB-630F-45C1-90A1-A1D5D447E0DE}" type="datetime1">
              <a:rPr lang="en-GB" smtClean="0">
                <a:solidFill>
                  <a:srgbClr val="C6C6C6">
                    <a:lumMod val="75000"/>
                  </a:srgbClr>
                </a:solidFill>
              </a:rPr>
            </a:fld>
            <a:endParaRPr lang="en-GB" dirty="0">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r>
              <a:rPr lang="en-GB" dirty="0">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a:p>
        </p:txBody>
      </p:sp>
      <p:sp>
        <p:nvSpPr>
          <p:cNvPr id="3" name="Date Placeholder 2"/>
          <p:cNvSpPr>
            <a:spLocks noGrp="1"/>
          </p:cNvSpPr>
          <p:nvPr>
            <p:ph type="dt" sz="half" idx="10"/>
          </p:nvPr>
        </p:nvSpPr>
        <p:spPr/>
        <p:txBody>
          <a:bodyPr/>
          <a:lstStyle/>
          <a:p>
            <a:fld id="{9C59BA7D-DE8A-4EB9-957B-A5955E983734}" type="datetime1">
              <a:rPr lang="en-GB" smtClean="0">
                <a:solidFill>
                  <a:srgbClr val="C6C6C6">
                    <a:lumMod val="75000"/>
                  </a:srgbClr>
                </a:solidFill>
              </a:rPr>
            </a:fld>
            <a:endParaRPr lang="en-GB" dirty="0">
              <a:solidFill>
                <a:srgbClr val="C6C6C6">
                  <a:lumMod val="75000"/>
                </a:srgbClr>
              </a:solidFill>
            </a:endParaRPr>
          </a:p>
        </p:txBody>
      </p:sp>
      <p:sp>
        <p:nvSpPr>
          <p:cNvPr id="4" name="Footer Placeholder 3"/>
          <p:cNvSpPr>
            <a:spLocks noGrp="1"/>
          </p:cNvSpPr>
          <p:nvPr>
            <p:ph type="ftr" sz="quarter" idx="11"/>
          </p:nvPr>
        </p:nvSpPr>
        <p:spPr/>
        <p:txBody>
          <a:bodyPr/>
          <a:lstStyle/>
          <a:p>
            <a:r>
              <a:rPr lang="en-GB" dirty="0">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Slide Number Placeholder 5"/>
          <p:cNvSpPr>
            <a:spLocks noGrp="1"/>
          </p:cNvSpPr>
          <p:nvPr>
            <p:ph type="sldNum" sz="quarter" idx="12"/>
          </p:nvPr>
        </p:nvSpPr>
        <p:spPr>
          <a:xfrm>
            <a:off x="11287677" y="6555552"/>
            <a:ext cx="762000" cy="153888"/>
          </a:xfrm>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8"/>
            <a:ext cx="7616824" cy="1368425"/>
          </a:xfrm>
        </p:spPr>
        <p:txBody>
          <a:bodyPr anchor="t">
            <a:noAutofit/>
          </a:bodyPr>
          <a:lstStyle>
            <a:lvl1pPr algn="l">
              <a:defRPr sz="4800">
                <a:solidFill>
                  <a:schemeClr val="tx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2282825" y="3429008"/>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199765" indent="0" algn="ctr">
              <a:buNone/>
              <a:defRPr sz="1600"/>
            </a:lvl8pPr>
            <a:lvl9pPr marL="3656965"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765520" y="3429008"/>
            <a:ext cx="1510613" cy="276999"/>
          </a:xfrm>
          <a:prstGeom prst="rect">
            <a:avLst/>
          </a:prstGeom>
        </p:spPr>
        <p:txBody>
          <a:bodyPr lIns="91430" tIns="45716" rIns="91430" bIns="45716" anchor="t">
            <a:noAutofit/>
          </a:bodyPr>
          <a:lstStyle>
            <a:lvl1pPr eaLnBrk="1">
              <a:lnSpc>
                <a:spcPct val="90000"/>
              </a:lnSpc>
              <a:defRPr sz="1800">
                <a:solidFill>
                  <a:schemeClr val="tx1"/>
                </a:solidFill>
              </a:defRPr>
            </a:lvl1pPr>
          </a:lstStyle>
          <a:p>
            <a:endParaRPr lang="en-US"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0" tIns="45716" rIns="91430" bIns="45716" rtlCol="0" anchor="ctr"/>
          <a:lstStyle/>
          <a:p>
            <a:pPr algn="ctr" eaLnBrk="1"/>
            <a:endParaRPr lang="en-US" dirty="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6"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7" y="1363679"/>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0" tIns="45716" rIns="91430" bIns="45716" rtlCol="0" anchor="ctr"/>
          <a:lstStyle/>
          <a:p>
            <a:pPr algn="ctr" eaLnBrk="1"/>
            <a:endParaRPr lang="en-US" noProof="0" dirty="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1"/>
            <a:ext cx="1326339" cy="480592"/>
          </a:xfrm>
          <a:prstGeom prst="rect">
            <a:avLst/>
          </a:prstGeom>
          <a:noFill/>
        </p:spPr>
      </p:pic>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1999" y="2057399"/>
            <a:ext cx="533400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096000" y="2057399"/>
            <a:ext cx="5330825"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0" y="2057399"/>
            <a:ext cx="3554412"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316414" y="2057399"/>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p:nvPr>
        </p:nvSpPr>
        <p:spPr>
          <a:xfrm>
            <a:off x="7870825" y="2057400"/>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ext Placeholder 7"/>
          <p:cNvSpPr>
            <a:spLocks noGrp="1"/>
          </p:cNvSpPr>
          <p:nvPr>
            <p:ph type="body" sz="quarter" idx="14"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2627"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2" y="6479905"/>
            <a:ext cx="1510613" cy="153888"/>
          </a:xfrm>
          <a:prstGeom prst="rect">
            <a:avLst/>
          </a:prstGeom>
        </p:spPr>
        <p:txBody>
          <a:bodyPr lIns="91430" tIns="45716" rIns="91430" bIns="45716"/>
          <a:lstStyle>
            <a:lvl1pPr eaLnBrk="1">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5"/>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0" tIns="45716" rIns="91430" bIns="45716" rtlCol="0" anchor="ctr"/>
          <a:lstStyle/>
          <a:p>
            <a:pPr algn="ctr" eaLnBrk="1"/>
            <a:endParaRPr lang="en-US" dirty="0">
              <a:solidFill>
                <a:schemeClr val="accent1"/>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4675" name="Slide do think-cell" r:id="rId3" imgW="12700" imgH="12700" progId="TCLayout.ActiveDocument.1">
                  <p:embed/>
                </p:oleObj>
              </mc:Choice>
              <mc:Fallback>
                <p:oleObj name="Slide do think-cell" r:id="rId3" imgW="12700" imgH="12700" progId="TCLayout.ActiveDocument.1">
                  <p:embed/>
                  <p:pic>
                    <p:nvPicPr>
                      <p:cNvPr id="0" name="2 Objeto"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931"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6723"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51A3E6EE-360A-AF49-8544-1F53920C02D5}"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The Enel Group</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rgbClr val="41B9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25"/>
            <a:ext cx="9558130" cy="1325563"/>
          </a:xfrm>
        </p:spPr>
        <p:txBody>
          <a:bodyPr>
            <a:normAutofit/>
          </a:bodyPr>
          <a:lstStyle>
            <a:lvl1pPr>
              <a:defRPr sz="4000" b="1">
                <a:solidFill>
                  <a:schemeClr val="tx1"/>
                </a:solidFill>
              </a:defRPr>
            </a:lvl1pPr>
          </a:lstStyle>
          <a:p>
            <a:r>
              <a:rPr lang="en-US" dirty="0"/>
              <a:t>Click to edit Master title style</a:t>
            </a:r>
            <a:endParaRPr lang="en-US" dirty="0"/>
          </a:p>
        </p:txBody>
      </p:sp>
      <p:sp>
        <p:nvSpPr>
          <p:cNvPr id="9" name="Rectangle 8"/>
          <p:cNvSpPr/>
          <p:nvPr userDrawn="1"/>
        </p:nvSpPr>
        <p:spPr>
          <a:xfrm rot="16200000">
            <a:off x="1615349" y="-157777"/>
            <a:ext cx="691602" cy="2398296"/>
          </a:xfrm>
          <a:prstGeom prst="rect">
            <a:avLst/>
          </a:prstGeom>
          <a:solidFill>
            <a:sysClr val="window" lastClr="FFFFFF"/>
          </a:solidFill>
          <a:ln w="12700" cap="flat" cmpd="sng" algn="ctr">
            <a:noFill/>
            <a:prstDash val="solid"/>
            <a:miter lim="800000"/>
          </a:ln>
          <a:effectLst/>
        </p:spPr>
        <p:txBody>
          <a:bodyPr wrap="square" rtlCol="0" anchor="ctr"/>
          <a:lstStyle/>
          <a:p>
            <a:pPr algn="ctr">
              <a:defRPr/>
            </a:pPr>
            <a:endParaRPr lang="en-GB" kern="0">
              <a:solidFill>
                <a:prstClr val="black"/>
              </a:solidFill>
            </a:endParaRPr>
          </a:p>
        </p:txBody>
      </p:sp>
      <p:sp>
        <p:nvSpPr>
          <p:cNvPr id="8" name="Rectangle 8"/>
          <p:cNvSpPr/>
          <p:nvPr userDrawn="1"/>
        </p:nvSpPr>
        <p:spPr>
          <a:xfrm rot="16200000">
            <a:off x="-447277" y="616346"/>
            <a:ext cx="1821660" cy="596899"/>
          </a:xfrm>
          <a:prstGeom prst="rect">
            <a:avLst/>
          </a:prstGeom>
          <a:solidFill>
            <a:srgbClr val="41B9E6"/>
          </a:solidFill>
          <a:ln w="12700" cap="flat" cmpd="sng" algn="ctr">
            <a:noFill/>
            <a:prstDash val="solid"/>
            <a:miter lim="800000"/>
          </a:ln>
          <a:effectLst/>
        </p:spPr>
        <p:txBody>
          <a:bodyPr wrap="square" rtlCol="0" anchor="ctr"/>
          <a:lstStyle/>
          <a:p>
            <a:pPr algn="ctr">
              <a:defRPr/>
            </a:pPr>
            <a:endParaRPr lang="en-GB" kern="0">
              <a:solidFill>
                <a:prstClr val="black"/>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57023" y="1723877"/>
            <a:ext cx="8406722" cy="1368425"/>
          </a:xfrm>
        </p:spPr>
        <p:txBody>
          <a:bodyPr anchor="t">
            <a:noAutofit/>
          </a:bodyPr>
          <a:lstStyle>
            <a:lvl1pPr algn="l">
              <a:defRPr sz="4800">
                <a:solidFill>
                  <a:schemeClr val="tx1"/>
                </a:solidFill>
              </a:defRPr>
            </a:lvl1pPr>
          </a:lstStyle>
          <a:p>
            <a:r>
              <a:rPr lang="it-IT" dirty="0"/>
              <a:t>Fare clic per modificare lo stile del titolo</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19" y="3429007"/>
            <a:ext cx="1510613" cy="276999"/>
          </a:xfrm>
          <a:prstGeom prst="rect">
            <a:avLst/>
          </a:prstGeom>
        </p:spPr>
        <p:txBody>
          <a:bodyPr anchor="t">
            <a:noAutofit/>
          </a:bodyPr>
          <a:lstStyle>
            <a:lvl1pPr>
              <a:lnSpc>
                <a:spcPct val="90000"/>
              </a:lnSpc>
              <a:defRPr sz="1800">
                <a:solidFill>
                  <a:schemeClr val="tx1"/>
                </a:solidFill>
              </a:defRPr>
            </a:lvl1pPr>
          </a:lstStyle>
          <a:p>
            <a:fld id="{FED5E194-A313-3546-9321-A3CB328571C1}" type="datetime1">
              <a:rPr lang="en-GB" smtClean="0">
                <a:solidFill>
                  <a:prstClr val="black"/>
                </a:solidFill>
              </a:rPr>
            </a:fld>
            <a:endParaRPr lang="en-GB" dirty="0">
              <a:solidFill>
                <a:prstClr val="black"/>
              </a:solidFill>
            </a:endParaRPr>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black"/>
              </a:solidFill>
            </a:endParaRPr>
          </a:p>
        </p:txBody>
      </p:sp>
      <p:pic>
        <p:nvPicPr>
          <p:cNvPr id="8" name="Immagine 7"/>
          <p:cNvPicPr>
            <a:picLocks noChangeAspect="1"/>
          </p:cNvPicPr>
          <p:nvPr userDrawn="1"/>
        </p:nvPicPr>
        <p:blipFill rotWithShape="1">
          <a:blip r:embed="rId2" cstate="screen"/>
          <a:srcRect l="12674"/>
          <a:stretch>
            <a:fillRect/>
          </a:stretch>
        </p:blipFill>
        <p:spPr>
          <a:xfrm>
            <a:off x="762001" y="1437973"/>
            <a:ext cx="1981199" cy="1080700"/>
          </a:xfrm>
          <a:prstGeom prst="rect">
            <a:avLst/>
          </a:prstGeom>
        </p:spPr>
      </p:pic>
      <p:pic>
        <p:nvPicPr>
          <p:cNvPr id="10" name="Picture 2" descr="\\psf\Home\Desktop\ENELLOGO1.jpg"/>
          <p:cNvPicPr>
            <a:picLocks noChangeAspect="1" noChangeArrowheads="1"/>
          </p:cNvPicPr>
          <p:nvPr userDrawn="1"/>
        </p:nvPicPr>
        <p:blipFill>
          <a:blip r:embed="rId3" cstate="screen"/>
          <a:srcRect/>
          <a:stretch>
            <a:fillRect/>
          </a:stretch>
        </p:blipFill>
        <p:spPr bwMode="auto">
          <a:xfrm>
            <a:off x="10078182" y="5853104"/>
            <a:ext cx="1326339" cy="480592"/>
          </a:xfrm>
          <a:prstGeom prst="rect">
            <a:avLst/>
          </a:prstGeom>
          <a:noFill/>
        </p:spPr>
      </p:pic>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title" preserve="1" showMasterSp="0">
  <p:cSld name="1_Diapositiva titol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srcRect/>
          <a:stretch>
            <a:fillRect/>
          </a:stretch>
        </p:blipFill>
        <p:spPr>
          <a:xfrm>
            <a:off x="0" y="0"/>
            <a:ext cx="10711543" cy="6852004"/>
          </a:xfrm>
          <a:prstGeom prst="rect">
            <a:avLst/>
          </a:prstGeom>
        </p:spPr>
      </p:pic>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it-IT" dirty="0"/>
              <a:t>Fare clic per modificare lo stile del titolo</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19" y="3429007"/>
            <a:ext cx="1510613" cy="276999"/>
          </a:xfrm>
          <a:prstGeom prst="rect">
            <a:avLst/>
          </a:prstGeom>
        </p:spPr>
        <p:txBody>
          <a:bodyPr anchor="t">
            <a:noAutofit/>
          </a:bodyPr>
          <a:lstStyle>
            <a:lvl1pPr>
              <a:lnSpc>
                <a:spcPct val="90000"/>
              </a:lnSpc>
              <a:defRPr sz="1800">
                <a:solidFill>
                  <a:schemeClr val="tx1"/>
                </a:solidFill>
              </a:defRPr>
            </a:lvl1pPr>
          </a:lstStyle>
          <a:p>
            <a:fld id="{FED5E194-A313-3546-9321-A3CB328571C1}" type="datetime1">
              <a:rPr lang="en-GB" smtClean="0">
                <a:solidFill>
                  <a:prstClr val="black"/>
                </a:solidFill>
              </a:rPr>
            </a:fld>
            <a:endParaRPr lang="en-GB" dirty="0">
              <a:solidFill>
                <a:prstClr val="black"/>
              </a:solidFill>
            </a:endParaRPr>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black"/>
              </a:solidFill>
            </a:endParaRPr>
          </a:p>
        </p:txBody>
      </p:sp>
      <p:pic>
        <p:nvPicPr>
          <p:cNvPr id="7" name="Picture 8"/>
          <p:cNvPicPr>
            <a:picLocks noChangeAspect="1"/>
          </p:cNvPicPr>
          <p:nvPr userDrawn="1"/>
        </p:nvPicPr>
        <p:blipFill>
          <a:blip r:embed="rId3" cstate="screen"/>
          <a:stretch>
            <a:fillRect/>
          </a:stretch>
        </p:blipFill>
        <p:spPr>
          <a:xfrm>
            <a:off x="9553543" y="4314304"/>
            <a:ext cx="1710202" cy="2154255"/>
          </a:xfrm>
          <a:prstGeom prst="rect">
            <a:avLst/>
          </a:prstGeom>
        </p:spPr>
      </p:pic>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2824" y="670121"/>
            <a:ext cx="6854826" cy="394980"/>
          </a:xfrm>
        </p:spPr>
        <p:txBody>
          <a:bodyPr/>
          <a:lstStyle/>
          <a:p>
            <a:r>
              <a:rPr lang="it-IT" dirty="0"/>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pic>
        <p:nvPicPr>
          <p:cNvPr id="10" name="Picture 2" descr="\\psf\Home\Desktop\ENELLOGO1.jpg"/>
          <p:cNvPicPr>
            <a:picLocks noChangeAspect="1" noChangeArrowheads="1"/>
          </p:cNvPicPr>
          <p:nvPr userDrawn="1"/>
        </p:nvPicPr>
        <p:blipFill>
          <a:blip r:embed="rId2" cstate="screen"/>
          <a:srcRect/>
          <a:stretch>
            <a:fillRect/>
          </a:stretch>
        </p:blipFill>
        <p:spPr bwMode="auto">
          <a:xfrm>
            <a:off x="10100484" y="690090"/>
            <a:ext cx="1326339" cy="480592"/>
          </a:xfrm>
          <a:prstGeom prst="rect">
            <a:avLst/>
          </a:prstGeom>
          <a:noFill/>
        </p:spPr>
      </p:pic>
      <p:pic>
        <p:nvPicPr>
          <p:cNvPr id="11" name="Immagine 10"/>
          <p:cNvPicPr>
            <a:picLocks noChangeAspect="1"/>
          </p:cNvPicPr>
          <p:nvPr userDrawn="1"/>
        </p:nvPicPr>
        <p:blipFill>
          <a:blip r:embed="rId3" cstate="screen"/>
          <a:stretch>
            <a:fillRect/>
          </a:stretch>
        </p:blipFill>
        <p:spPr>
          <a:xfrm>
            <a:off x="467937" y="396427"/>
            <a:ext cx="1708871" cy="814011"/>
          </a:xfrm>
          <a:prstGeom prst="rect">
            <a:avLst/>
          </a:prstGeom>
        </p:spPr>
      </p:pic>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6808" y="670121"/>
            <a:ext cx="7017992" cy="394980"/>
          </a:xfrm>
        </p:spPr>
        <p:txBody>
          <a:bodyPr/>
          <a:lstStyle/>
          <a:p>
            <a:r>
              <a:rPr lang="it-IT" dirty="0"/>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pic>
        <p:nvPicPr>
          <p:cNvPr id="7" name="Immagine 6"/>
          <p:cNvPicPr>
            <a:picLocks noChangeAspect="1"/>
          </p:cNvPicPr>
          <p:nvPr userDrawn="1"/>
        </p:nvPicPr>
        <p:blipFill>
          <a:blip r:embed="rId2" cstate="screen"/>
          <a:stretch>
            <a:fillRect/>
          </a:stretch>
        </p:blipFill>
        <p:spPr>
          <a:xfrm>
            <a:off x="467937" y="396427"/>
            <a:ext cx="1708871" cy="814011"/>
          </a:xfrm>
          <a:prstGeom prst="rect">
            <a:avLst/>
          </a:prstGeom>
        </p:spPr>
      </p:pic>
      <p:pic>
        <p:nvPicPr>
          <p:cNvPr id="10" name="Picture 2" descr="\\psf\Home\Desktop\ENELLOGO1.jpg"/>
          <p:cNvPicPr>
            <a:picLocks noChangeAspect="1" noChangeArrowheads="1"/>
          </p:cNvPicPr>
          <p:nvPr userDrawn="1"/>
        </p:nvPicPr>
        <p:blipFill>
          <a:blip r:embed="rId3" cstate="screen"/>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1999" y="670121"/>
            <a:ext cx="8432801" cy="394980"/>
          </a:xfrm>
        </p:spPr>
        <p:txBody>
          <a:bodyPr/>
          <a:lstStyle/>
          <a:p>
            <a:r>
              <a:rPr lang="it-IT" dirty="0"/>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8" name="Text Placeholder 7"/>
          <p:cNvSpPr>
            <a:spLocks noGrp="1"/>
          </p:cNvSpPr>
          <p:nvPr>
            <p:ph type="body" sz="quarter" idx="13" hasCustomPrompt="1"/>
          </p:nvPr>
        </p:nvSpPr>
        <p:spPr>
          <a:xfrm>
            <a:off x="761999" y="1085366"/>
            <a:ext cx="10370458" cy="337034"/>
          </a:xfrm>
        </p:spPr>
        <p:txBody>
          <a:bodyPr rIns="0">
            <a:noAutofit/>
          </a:bodyPr>
          <a:lstStyle>
            <a:lvl1pPr>
              <a:defRPr sz="1800"/>
            </a:lvl1pPr>
          </a:lstStyle>
          <a:p>
            <a:pPr lvl="0"/>
            <a:r>
              <a:rPr lang="en-GB" dirty="0"/>
              <a:t>Click to edit Master subtitle style if required</a:t>
            </a:r>
            <a:endParaRPr lang="en-US" dirty="0"/>
          </a:p>
        </p:txBody>
      </p:sp>
      <p:pic>
        <p:nvPicPr>
          <p:cNvPr id="7" name="Picture 2" descr="\\psf\Home\Desktop\ENELLOGO1.jpg"/>
          <p:cNvPicPr>
            <a:picLocks noChangeAspect="1" noChangeArrowheads="1"/>
          </p:cNvPicPr>
          <p:nvPr userDrawn="1"/>
        </p:nvPicPr>
        <p:blipFill>
          <a:blip r:embed="rId2" cstate="screen"/>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2824" y="670121"/>
            <a:ext cx="6854826" cy="394980"/>
          </a:xfrm>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pic>
        <p:nvPicPr>
          <p:cNvPr id="6" name="Immagine 5"/>
          <p:cNvPicPr>
            <a:picLocks noChangeAspect="1"/>
          </p:cNvPicPr>
          <p:nvPr userDrawn="1"/>
        </p:nvPicPr>
        <p:blipFill>
          <a:blip r:embed="rId2" cstate="screen"/>
          <a:stretch>
            <a:fillRect/>
          </a:stretch>
        </p:blipFill>
        <p:spPr>
          <a:xfrm>
            <a:off x="9746173" y="446985"/>
            <a:ext cx="2049477" cy="743627"/>
          </a:xfrm>
          <a:prstGeom prst="rect">
            <a:avLst/>
          </a:prstGeom>
        </p:spPr>
      </p:pic>
      <p:pic>
        <p:nvPicPr>
          <p:cNvPr id="7" name="Immagine 6"/>
          <p:cNvPicPr>
            <a:picLocks noChangeAspect="1"/>
          </p:cNvPicPr>
          <p:nvPr userDrawn="1"/>
        </p:nvPicPr>
        <p:blipFill>
          <a:blip r:embed="rId3" cstate="screen"/>
          <a:stretch>
            <a:fillRect/>
          </a:stretch>
        </p:blipFill>
        <p:spPr>
          <a:xfrm>
            <a:off x="467937" y="396427"/>
            <a:ext cx="1708871" cy="814011"/>
          </a:xfrm>
          <a:prstGeom prst="rect">
            <a:avLst/>
          </a:prstGeom>
        </p:spPr>
      </p:pic>
      <p:pic>
        <p:nvPicPr>
          <p:cNvPr id="9" name="Immagin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46173" y="495797"/>
            <a:ext cx="2049477" cy="743627"/>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2_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a:lstStyle/>
          <a:p>
            <a:r>
              <a:rPr lang="it-IT"/>
              <a:t>Fare clic per modificare lo stile del titolo</a:t>
            </a:r>
            <a:endParaRPr lang="it-IT"/>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4_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2394857" y="670121"/>
            <a:ext cx="8679543" cy="394980"/>
          </a:xfrm>
        </p:spPr>
        <p:txBody>
          <a:bodyPr/>
          <a:lstStyle/>
          <a:p>
            <a:r>
              <a:rPr lang="it-IT"/>
              <a:t>Fare clic per modificare lo stile del titolo</a:t>
            </a:r>
            <a:endParaRPr lang="it-IT"/>
          </a:p>
        </p:txBody>
      </p:sp>
      <p:pic>
        <p:nvPicPr>
          <p:cNvPr id="4" name="Immagine 3"/>
          <p:cNvPicPr>
            <a:picLocks noChangeAspect="1"/>
          </p:cNvPicPr>
          <p:nvPr userDrawn="1"/>
        </p:nvPicPr>
        <p:blipFill>
          <a:blip r:embed="rId2" cstate="screen"/>
          <a:stretch>
            <a:fillRect/>
          </a:stretch>
        </p:blipFill>
        <p:spPr>
          <a:xfrm>
            <a:off x="467937" y="396427"/>
            <a:ext cx="1708871" cy="814011"/>
          </a:xfrm>
          <a:prstGeom prst="rect">
            <a:avLst/>
          </a:prstGeom>
        </p:spPr>
      </p:pic>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a:xfrm>
            <a:off x="772211" y="6264005"/>
            <a:ext cx="1510613" cy="153888"/>
          </a:xfrm>
          <a:prstGeom prst="rect">
            <a:avLst/>
          </a:prstGeom>
        </p:spPr>
        <p:txBody>
          <a:bodyPr/>
          <a:lstStyle/>
          <a:p>
            <a:fld id="{6FD7D4C6-EA1E-7748-8D26-B44A63FDFE33}" type="datetime1">
              <a:rPr lang="en-GB">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a:xfrm>
            <a:off x="2282825" y="6264005"/>
            <a:ext cx="8381999" cy="153888"/>
          </a:xfrm>
          <a:prstGeom prst="rect">
            <a:avLst/>
          </a:prstGeom>
        </p:spPr>
        <p:txBody>
          <a:bodyPr/>
          <a:lstStyle/>
          <a:p>
            <a:r>
              <a:rPr lang="en-GB">
                <a:solidFill>
                  <a:srgbClr val="C6C6C6">
                    <a:lumMod val="75000"/>
                  </a:srgbClr>
                </a:solidFill>
              </a:rPr>
              <a:t>Presentation footer 10PT grey. Please add the relevant country to the footer.</a:t>
            </a:r>
            <a:endParaRPr lang="en-GB">
              <a:solidFill>
                <a:srgbClr val="C6C6C6">
                  <a:lumMod val="75000"/>
                </a:srgbClr>
              </a:solidFill>
            </a:endParaRPr>
          </a:p>
        </p:txBody>
      </p:sp>
      <p:sp>
        <p:nvSpPr>
          <p:cNvPr id="7" name="Slide Number Placeholder 6"/>
          <p:cNvSpPr>
            <a:spLocks noGrp="1"/>
          </p:cNvSpPr>
          <p:nvPr>
            <p:ph type="sldNum" sz="quarter" idx="12"/>
          </p:nvPr>
        </p:nvSpPr>
        <p:spPr>
          <a:xfrm>
            <a:off x="10664825" y="6264005"/>
            <a:ext cx="762000" cy="153888"/>
          </a:xfrm>
          <a:prstGeom prst="rect">
            <a:avLst/>
          </a:prstGeom>
        </p:spPr>
        <p:txBody>
          <a:bodyPr/>
          <a:lstStyle/>
          <a:p>
            <a:fld id="{1ED2235E-0982-3B42-A838-A74550CD4449}" type="slidenum">
              <a:rPr lang="en-GB">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1_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endParaRPr lang="en-US" noProof="0" dirty="0"/>
          </a:p>
        </p:txBody>
      </p:sp>
      <p:sp>
        <p:nvSpPr>
          <p:cNvPr id="3" name="Content Placeholder 2"/>
          <p:cNvSpPr>
            <a:spLocks noGrp="1"/>
          </p:cNvSpPr>
          <p:nvPr>
            <p:ph sz="half" idx="1" hasCustomPrompt="1"/>
          </p:nvPr>
        </p:nvSpPr>
        <p:spPr>
          <a:xfrm>
            <a:off x="761999" y="2057399"/>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a:xfrm>
            <a:off x="772211" y="6264005"/>
            <a:ext cx="1510613" cy="153888"/>
          </a:xfrm>
          <a:prstGeom prst="rect">
            <a:avLst/>
          </a:prstGeom>
        </p:spPr>
        <p:txBody>
          <a:bodyPr/>
          <a:lstStyle/>
          <a:p>
            <a:fld id="{6FD7D4C6-EA1E-7748-8D26-B44A63FDFE33}" type="datetime1">
              <a:rPr lang="en-GB">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a:xfrm>
            <a:off x="2282825" y="6264005"/>
            <a:ext cx="8381999" cy="153888"/>
          </a:xfrm>
          <a:prstGeom prst="rect">
            <a:avLst/>
          </a:prstGeom>
        </p:spPr>
        <p:txBody>
          <a:bodyPr/>
          <a:lstStyle/>
          <a:p>
            <a:r>
              <a:rPr lang="en-GB">
                <a:solidFill>
                  <a:srgbClr val="C6C6C6">
                    <a:lumMod val="75000"/>
                  </a:srgbClr>
                </a:solidFill>
              </a:rPr>
              <a:t>Presentation footer 10PT grey. Please add the relevant country to the footer.</a:t>
            </a:r>
            <a:endParaRPr lang="en-GB">
              <a:solidFill>
                <a:srgbClr val="C6C6C6">
                  <a:lumMod val="75000"/>
                </a:srgbClr>
              </a:solidFill>
            </a:endParaRPr>
          </a:p>
        </p:txBody>
      </p:sp>
      <p:sp>
        <p:nvSpPr>
          <p:cNvPr id="7" name="Slide Number Placeholder 6"/>
          <p:cNvSpPr>
            <a:spLocks noGrp="1"/>
          </p:cNvSpPr>
          <p:nvPr>
            <p:ph type="sldNum" sz="quarter" idx="12"/>
          </p:nvPr>
        </p:nvSpPr>
        <p:spPr>
          <a:xfrm>
            <a:off x="10664825" y="6264005"/>
            <a:ext cx="762000" cy="153888"/>
          </a:xfrm>
          <a:prstGeom prst="rect">
            <a:avLst/>
          </a:prstGeom>
        </p:spPr>
        <p:txBody>
          <a:bodyPr/>
          <a:lstStyle/>
          <a:p>
            <a:fld id="{1ED2235E-0982-3B42-A838-A74550CD4449}" type="slidenum">
              <a:rPr lang="en-GB">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a:t>Fare clic per modificare lo stile del titolo</a:t>
            </a:r>
            <a:endParaRPr lang="en-GB" dirty="0"/>
          </a:p>
        </p:txBody>
      </p:sp>
      <p:sp>
        <p:nvSpPr>
          <p:cNvPr id="3" name="Date Placeholder 2"/>
          <p:cNvSpPr>
            <a:spLocks noGrp="1"/>
          </p:cNvSpPr>
          <p:nvPr>
            <p:ph type="dt" sz="half" idx="10"/>
          </p:nvPr>
        </p:nvSpPr>
        <p:spPr>
          <a:xfrm>
            <a:off x="772211" y="6264005"/>
            <a:ext cx="1510613" cy="153888"/>
          </a:xfrm>
          <a:prstGeom prst="rect">
            <a:avLst/>
          </a:prstGeom>
        </p:spPr>
        <p:txBody>
          <a:bodyPr/>
          <a:lstStyle/>
          <a:p>
            <a:fld id="{471686B6-A166-D84A-95C6-F9F4B2599B87}" type="datetime1">
              <a:rPr lang="en-GB">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a:xfrm>
            <a:off x="2282825" y="6264005"/>
            <a:ext cx="8381999" cy="153888"/>
          </a:xfrm>
          <a:prstGeom prst="rect">
            <a:avLst/>
          </a:prstGeom>
        </p:spPr>
        <p:txBody>
          <a:bodyPr/>
          <a:lstStyle/>
          <a:p>
            <a:r>
              <a:rPr lang="en-GB">
                <a:solidFill>
                  <a:srgbClr val="C6C6C6">
                    <a:lumMod val="75000"/>
                  </a:srgbClr>
                </a:solidFill>
              </a:rPr>
              <a:t>Presentation footer 10PT grey. Please add the relevant country to the footer.</a:t>
            </a:r>
            <a:endParaRPr lang="en-GB">
              <a:solidFill>
                <a:srgbClr val="C6C6C6">
                  <a:lumMod val="75000"/>
                </a:srgbClr>
              </a:solidFill>
            </a:endParaRPr>
          </a:p>
        </p:txBody>
      </p:sp>
      <p:sp>
        <p:nvSpPr>
          <p:cNvPr id="5" name="Slide Number Placeholder 4"/>
          <p:cNvSpPr>
            <a:spLocks noGrp="1"/>
          </p:cNvSpPr>
          <p:nvPr>
            <p:ph type="sldNum" sz="quarter" idx="12"/>
          </p:nvPr>
        </p:nvSpPr>
        <p:spPr>
          <a:xfrm>
            <a:off x="10664825" y="6264005"/>
            <a:ext cx="762000" cy="153888"/>
          </a:xfrm>
          <a:prstGeom prst="rect">
            <a:avLst/>
          </a:prstGeom>
        </p:spPr>
        <p:txBody>
          <a:bodyPr/>
          <a:lstStyle/>
          <a:p>
            <a:fld id="{1ED2235E-0982-3B42-A838-A74550CD4449}" type="slidenum">
              <a:rPr lang="en-GB">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72211" y="6264005"/>
            <a:ext cx="1510613" cy="153888"/>
          </a:xfrm>
          <a:prstGeom prst="rect">
            <a:avLst/>
          </a:prstGeom>
        </p:spPr>
        <p:txBody>
          <a:bodyPr/>
          <a:lstStyle/>
          <a:p>
            <a:fld id="{01E7F53D-92EE-B146-A309-B3AE8F8662FA}" type="datetime1">
              <a:rPr lang="en-GB">
                <a:solidFill>
                  <a:srgbClr val="C6C6C6">
                    <a:lumMod val="75000"/>
                  </a:srgbClr>
                </a:solidFill>
              </a:rPr>
            </a:fld>
            <a:endParaRPr lang="en-GB">
              <a:solidFill>
                <a:srgbClr val="C6C6C6">
                  <a:lumMod val="75000"/>
                </a:srgbClr>
              </a:solidFill>
            </a:endParaRPr>
          </a:p>
        </p:txBody>
      </p:sp>
      <p:sp>
        <p:nvSpPr>
          <p:cNvPr id="3" name="Footer Placeholder 2"/>
          <p:cNvSpPr>
            <a:spLocks noGrp="1"/>
          </p:cNvSpPr>
          <p:nvPr>
            <p:ph type="ftr" sz="quarter" idx="11"/>
          </p:nvPr>
        </p:nvSpPr>
        <p:spPr>
          <a:xfrm>
            <a:off x="2282825" y="6264005"/>
            <a:ext cx="8381999" cy="153888"/>
          </a:xfrm>
          <a:prstGeom prst="rect">
            <a:avLst/>
          </a:prstGeom>
        </p:spPr>
        <p:txBody>
          <a:bodyPr/>
          <a:lstStyle/>
          <a:p>
            <a:r>
              <a:rPr lang="en-GB">
                <a:solidFill>
                  <a:srgbClr val="C6C6C6">
                    <a:lumMod val="75000"/>
                  </a:srgbClr>
                </a:solidFill>
              </a:rPr>
              <a:t>Presentation footer 10PT grey. Please add the relevant country to the footer.</a:t>
            </a:r>
            <a:endParaRPr lang="en-GB">
              <a:solidFill>
                <a:srgbClr val="C6C6C6">
                  <a:lumMod val="75000"/>
                </a:srgbClr>
              </a:solidFill>
            </a:endParaRPr>
          </a:p>
        </p:txBody>
      </p:sp>
      <p:sp>
        <p:nvSpPr>
          <p:cNvPr id="4" name="Slide Number Placeholder 3"/>
          <p:cNvSpPr>
            <a:spLocks noGrp="1"/>
          </p:cNvSpPr>
          <p:nvPr>
            <p:ph type="sldNum" sz="quarter" idx="12"/>
          </p:nvPr>
        </p:nvSpPr>
        <p:spPr>
          <a:xfrm>
            <a:off x="10664825" y="6264005"/>
            <a:ext cx="762000" cy="153888"/>
          </a:xfrm>
          <a:prstGeom prst="rect">
            <a:avLst/>
          </a:prstGeom>
        </p:spPr>
        <p:txBody>
          <a:bodyPr/>
          <a:lstStyle/>
          <a:p>
            <a:fld id="{1ED2235E-0982-3B42-A838-A74550CD4449}" type="slidenum">
              <a:rPr lang="en-GB">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a:xfrm>
            <a:off x="2282825" y="6264005"/>
            <a:ext cx="8381999" cy="153888"/>
          </a:xfrm>
          <a:prstGeom prst="rect">
            <a:avLst/>
          </a:prstGeo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772211" y="6264005"/>
            <a:ext cx="1510613" cy="15388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10664825" y="6264005"/>
            <a:ext cx="762000" cy="153888"/>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sp>
        <p:nvSpPr>
          <p:cNvPr id="5" name="CasellaDiTesto 4"/>
          <p:cNvSpPr txBox="1"/>
          <p:nvPr userDrawn="1"/>
        </p:nvSpPr>
        <p:spPr>
          <a:xfrm>
            <a:off x="1349829" y="1190171"/>
            <a:ext cx="184731" cy="369332"/>
          </a:xfrm>
          <a:prstGeom prst="rect">
            <a:avLst/>
          </a:prstGeom>
          <a:noFill/>
        </p:spPr>
        <p:txBody>
          <a:bodyPr wrap="none" rtlCol="0">
            <a:spAutoFit/>
          </a:bodyPr>
          <a:lstStyle/>
          <a:p>
            <a:endParaRPr lang="it-IT" dirty="0">
              <a:solidFill>
                <a:prstClr val="black"/>
              </a:solidFill>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3_Layout personalizza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a:lstStyle/>
          <a:p>
            <a:r>
              <a:rPr lang="it-IT"/>
              <a:t>Fare clic per modificare lo stile del titolo</a:t>
            </a:r>
            <a:endParaRPr lang="it-IT"/>
          </a:p>
        </p:txBody>
      </p:sp>
      <p:pic>
        <p:nvPicPr>
          <p:cNvPr id="4" name="Picture 2" descr="\\psf\Home\Desktop\ENELLOGO1.jpg"/>
          <p:cNvPicPr>
            <a:picLocks noChangeAspect="1" noChangeArrowheads="1"/>
          </p:cNvPicPr>
          <p:nvPr userDrawn="1"/>
        </p:nvPicPr>
        <p:blipFill>
          <a:blip r:embed="rId2" cstate="screen"/>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eSlide - Title, no conten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74979" name="Slide do think-cell" r:id="rId3" imgW="12700" imgH="12700" progId="TCLayout.ActiveDocument.1">
                  <p:embed/>
                </p:oleObj>
              </mc:Choice>
              <mc:Fallback>
                <p:oleObj name="Slide do think-cell" r:id="rId3" imgW="12700" imgH="12700" progId="TCLayout.ActiveDocument.1">
                  <p:embed/>
                  <p:pic>
                    <p:nvPicPr>
                      <p:cNvPr id="0" name="Objeto 1"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7" name="Slide Number Placeholder 5"/>
          <p:cNvSpPr>
            <a:spLocks noGrp="1"/>
          </p:cNvSpPr>
          <p:nvPr>
            <p:ph type="sldNum" sz="quarter" idx="4"/>
            <p:custDataLst>
              <p:tags r:id="rId7"/>
            </p:custDataLst>
          </p:nvPr>
        </p:nvSpPr>
        <p:spPr>
          <a:xfrm>
            <a:off x="11097828" y="6571687"/>
            <a:ext cx="584200" cy="120184"/>
          </a:xfrm>
          <a:prstGeom prst="rect">
            <a:avLst/>
          </a:prstGeom>
        </p:spPr>
        <p:txBody>
          <a:bodyPr wrap="none" lIns="0" tIns="0" rIns="0" bIns="0" anchor="b" anchorCtr="0"/>
          <a:lstStyle>
            <a:lvl1pPr marL="0" algn="r" defTabSz="843915" rtl="0" eaLnBrk="1" fontAlgn="base" latinLnBrk="0" hangingPunct="1">
              <a:lnSpc>
                <a:spcPct val="90000"/>
              </a:lnSpc>
              <a:spcBef>
                <a:spcPct val="0"/>
              </a:spcBef>
              <a:spcAft>
                <a:spcPct val="0"/>
              </a:spcAft>
              <a:defRPr lang="en-US" sz="83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ext Placeholder 8"/>
          <p:cNvSpPr>
            <a:spLocks noGrp="1"/>
          </p:cNvSpPr>
          <p:nvPr>
            <p:ph type="body" sz="quarter" idx="11" hasCustomPrompt="1"/>
            <p:custDataLst>
              <p:tags r:id="rId8"/>
            </p:custDataLst>
          </p:nvPr>
        </p:nvSpPr>
        <p:spPr>
          <a:xfrm>
            <a:off x="3265994" y="6542470"/>
            <a:ext cx="7552260" cy="200473"/>
          </a:xfrm>
          <a:prstGeom prst="rect">
            <a:avLst/>
          </a:prstGeom>
        </p:spPr>
        <p:txBody>
          <a:bodyPr vert="horz"/>
          <a:lstStyle>
            <a:lvl1pPr>
              <a:buClr>
                <a:srgbClr val="013D5D"/>
              </a:buClr>
              <a:buFont typeface="+mj-lt"/>
              <a:buAutoNum type="arabicPeriod"/>
              <a:defRPr sz="74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3827" name="Slide do think-cell" r:id="rId3" imgW="12700" imgH="12700" progId="TCLayout.ActiveDocument.1">
                  <p:embed/>
                </p:oleObj>
              </mc:Choice>
              <mc:Fallback>
                <p:oleObj name="Slide do think-cell" r:id="rId3" imgW="12700" imgH="12700" progId="TCLayout.ActiveDocument.1">
                  <p:embed/>
                  <p:pic>
                    <p:nvPicPr>
                      <p:cNvPr id="0"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bwMode="gray"/>
        <p:txBody>
          <a:bodyPr/>
          <a:lstStyle/>
          <a:p>
            <a:r>
              <a:rPr lang="it-IT" dirty="0"/>
              <a:t>Click to </a:t>
            </a:r>
            <a:r>
              <a:rPr lang="it-IT" dirty="0" err="1"/>
              <a:t>edit</a:t>
            </a:r>
            <a:r>
              <a:rPr lang="it-IT" dirty="0"/>
              <a:t> Master </a:t>
            </a:r>
            <a:r>
              <a:rPr lang="it-IT" dirty="0" err="1"/>
              <a:t>title</a:t>
            </a:r>
            <a:r>
              <a:rPr lang="it-IT" dirty="0"/>
              <a:t> style</a:t>
            </a:r>
            <a:endParaRPr lang="it-IT" dirty="0"/>
          </a:p>
        </p:txBody>
      </p:sp>
      <p:sp>
        <p:nvSpPr>
          <p:cNvPr id="4" name="Text Placeholder 3"/>
          <p:cNvSpPr>
            <a:spLocks noGrp="1"/>
          </p:cNvSpPr>
          <p:nvPr>
            <p:ph type="body" sz="quarter" idx="10"/>
          </p:nvPr>
        </p:nvSpPr>
        <p:spPr bwMode="gray">
          <a:xfrm>
            <a:off x="763200" y="2055600"/>
            <a:ext cx="10666800" cy="4111200"/>
          </a:xfrm>
        </p:spPr>
        <p:txBody>
          <a:bodyPr lIns="0" tIns="0" rIns="180000" bIns="0"/>
          <a:lstStyle>
            <a:lvl1pPr>
              <a:spcBef>
                <a:spcPts val="385"/>
              </a:spcBef>
              <a:defRPr/>
            </a:lvl1pPr>
            <a:lvl2pPr marL="269875" indent="-182880">
              <a:spcBef>
                <a:spcPts val="385"/>
              </a:spcBef>
              <a:defRPr/>
            </a:lvl2pPr>
            <a:lvl3pPr marL="539750" indent="-182880">
              <a:spcBef>
                <a:spcPts val="385"/>
              </a:spcBef>
              <a:defRPr/>
            </a:lvl3pPr>
            <a:lvl4pPr marL="809625" indent="-182880">
              <a:spcBef>
                <a:spcPts val="385"/>
              </a:spcBef>
              <a:defRPr/>
            </a:lvl4pPr>
            <a:lvl5pPr marL="1079500" indent="-182880">
              <a:spcBef>
                <a:spcPts val="385"/>
              </a:spcBef>
              <a:defRPr/>
            </a:lvl5pPr>
          </a:lstStyle>
          <a:p>
            <a:pPr lvl="0"/>
            <a:r>
              <a:rPr lang="it-IT" dirty="0"/>
              <a:t>Click to </a:t>
            </a:r>
            <a:r>
              <a:rPr lang="it-IT" dirty="0" err="1"/>
              <a:t>edit</a:t>
            </a:r>
            <a:r>
              <a:rPr lang="it-IT" dirty="0"/>
              <a:t> Master text </a:t>
            </a:r>
            <a:r>
              <a:rPr lang="it-IT" dirty="0" err="1"/>
              <a:t>styles</a:t>
            </a:r>
            <a:endParaRPr lang="it-IT" dirty="0"/>
          </a:p>
          <a:p>
            <a:pPr lvl="1"/>
            <a:r>
              <a:rPr lang="it-IT" dirty="0"/>
              <a:t>Second </a:t>
            </a:r>
            <a:r>
              <a:rPr lang="it-IT" dirty="0" err="1"/>
              <a:t>level</a:t>
            </a:r>
            <a:endParaRPr lang="it-IT" dirty="0"/>
          </a:p>
          <a:p>
            <a:pPr lvl="2"/>
            <a:r>
              <a:rPr lang="it-IT" dirty="0"/>
              <a:t>Third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it-IT" dirty="0"/>
          </a:p>
        </p:txBody>
      </p:sp>
      <p:sp>
        <p:nvSpPr>
          <p:cNvPr id="7" name="Text Placeholder 6"/>
          <p:cNvSpPr>
            <a:spLocks noGrp="1"/>
          </p:cNvSpPr>
          <p:nvPr>
            <p:ph type="body" sz="quarter" idx="11" hasCustomPrompt="1"/>
          </p:nvPr>
        </p:nvSpPr>
        <p:spPr bwMode="gray">
          <a:xfrm>
            <a:off x="763588" y="1087200"/>
            <a:ext cx="8110447" cy="277200"/>
          </a:xfrm>
        </p:spPr>
        <p:txBody>
          <a:bodyPr rIns="0">
            <a:noAutofit/>
          </a:bodyPr>
          <a:lstStyle>
            <a:lvl1pPr>
              <a:defRPr b="0"/>
            </a:lvl1pPr>
          </a:lstStyle>
          <a:p>
            <a:pPr lvl="0"/>
            <a:r>
              <a:rPr lang="it-IT" dirty="0"/>
              <a:t>Click to </a:t>
            </a:r>
            <a:r>
              <a:rPr lang="it-IT" dirty="0" err="1"/>
              <a:t>edit</a:t>
            </a:r>
            <a:r>
              <a:rPr lang="it-IT" dirty="0"/>
              <a:t> Master </a:t>
            </a:r>
            <a:r>
              <a:rPr lang="it-IT" dirty="0" err="1"/>
              <a:t>subtitle</a:t>
            </a:r>
            <a:r>
              <a:rPr lang="it-IT" dirty="0"/>
              <a:t> style</a:t>
            </a:r>
            <a:endParaRPr lang="it-IT" dirty="0"/>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p>
            <a:fld id="{977E1C19-7526-424E-BFA6-F826B78A7CB0}" type="datetime1">
              <a:rPr lang="en-GB">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a:xfrm>
            <a:off x="10664825" y="6264005"/>
            <a:ext cx="762000" cy="153888"/>
          </a:xfrm>
          <a:prstGeom prst="rect">
            <a:avLst/>
          </a:prstGeom>
        </p:spPr>
        <p:txBody>
          <a:bodyPr/>
          <a:lstStyle/>
          <a:p>
            <a:fld id="{1ED2235E-0982-3B42-A838-A74550CD4449}" type="slidenum">
              <a:rPr lang="en-GB">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fld id="{AAD403E6-FF96-BE4B-84CA-676501F01629}"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a:xfrm>
            <a:off x="10664825" y="6264005"/>
            <a:ext cx="762000" cy="153888"/>
          </a:xfrm>
          <a:prstGeom prst="rect">
            <a:avLst/>
          </a:prstGeom>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6899" name="Slide do think-cell" r:id="rId3" imgW="12700" imgH="12700" progId="TCLayout.ActiveDocument.1">
                  <p:embed/>
                </p:oleObj>
              </mc:Choice>
              <mc:Fallback>
                <p:oleObj name="Slide do think-cell" r:id="rId3" imgW="12700" imgH="12700" progId="TCLayout.ActiveDocument.1">
                  <p:embed/>
                  <p:pic>
                    <p:nvPicPr>
                      <p:cNvPr id="0"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9"/>
          <p:cNvSpPr/>
          <p:nvPr userDrawn="1"/>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dirty="0">
              <a:solidFill>
                <a:prstClr val="white"/>
              </a:solidFill>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7923" name="Slide do think-cell" r:id="rId3" imgW="6985" imgH="6985" progId="TCLayout.ActiveDocument.1">
                  <p:embed/>
                </p:oleObj>
              </mc:Choice>
              <mc:Fallback>
                <p:oleObj name="Slide do think-cell" r:id="rId3" imgW="6985" imgH="6985" progId="TCLayout.ActiveDocument.1">
                  <p:embed/>
                  <p:pic>
                    <p:nvPicPr>
                      <p:cNvPr id="0" name="Object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noProof="0"/>
              <a:t>Click to edit Master title style</a:t>
            </a:r>
            <a:endParaRPr lang="en-US" noProof="0"/>
          </a:p>
        </p:txBody>
      </p:sp>
      <p:sp>
        <p:nvSpPr>
          <p:cNvPr id="3" name="Content Placeholder 2"/>
          <p:cNvSpPr>
            <a:spLocks noGrp="1"/>
          </p:cNvSpPr>
          <p:nvPr>
            <p:ph idx="1"/>
          </p:nvPr>
        </p:nvSpPr>
        <p:spPr>
          <a:xfrm>
            <a:off x="761999" y="1700809"/>
            <a:ext cx="10664825" cy="4465042"/>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fld id="{DC7029FE-8435-43C8-80E6-2A90F4504F08}" type="datetime1">
              <a:rPr lang="en-US" smtClean="0">
                <a:solidFill>
                  <a:srgbClr val="C6C6C6">
                    <a:lumMod val="75000"/>
                  </a:srgbClr>
                </a:solidFill>
              </a:rPr>
            </a:fld>
            <a:endParaRPr lang="en-US">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r>
              <a:rPr lang="en-US">
                <a:solidFill>
                  <a:srgbClr val="C6C6C6">
                    <a:lumMod val="75000"/>
                  </a:srgbClr>
                </a:solidFill>
              </a:rPr>
              <a:t>Presentation footer 10PT grey. Please add the relevant country to the footer.</a:t>
            </a:r>
            <a:endParaRPr lang="en-US">
              <a:solidFill>
                <a:srgbClr val="C6C6C6">
                  <a:lumMod val="75000"/>
                </a:srgbClr>
              </a:solidFill>
            </a:endParaRPr>
          </a:p>
        </p:txBody>
      </p:sp>
      <p:sp>
        <p:nvSpPr>
          <p:cNvPr id="6" name="Slide Number Placeholder 5"/>
          <p:cNvSpPr>
            <a:spLocks noGrp="1"/>
          </p:cNvSpPr>
          <p:nvPr>
            <p:ph type="sldNum" sz="quarter" idx="12"/>
          </p:nvPr>
        </p:nvSpPr>
        <p:spPr>
          <a:xfrm>
            <a:off x="11280576" y="6633356"/>
            <a:ext cx="762000" cy="153888"/>
          </a:xfrm>
          <a:prstGeom prst="rect">
            <a:avLst/>
          </a:prstGeom>
        </p:spPr>
        <p:txBody>
          <a:bodyPr/>
          <a:lstStyle>
            <a:lvl1pPr>
              <a:lnSpc>
                <a:spcPct val="90000"/>
              </a:lnSpc>
              <a:defRPr/>
            </a:lvl1pPr>
          </a:lstStyle>
          <a:p>
            <a:fld id="{1ED2235E-0982-3B42-A838-A74550CD4449}" type="slidenum">
              <a:rPr lang="en-US" smtClean="0">
                <a:solidFill>
                  <a:srgbClr val="C6C6C6">
                    <a:lumMod val="75000"/>
                  </a:srgbClr>
                </a:solidFill>
              </a:rPr>
            </a:fld>
            <a:endParaRPr lang="en-US">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noProof="0"/>
              <a:t>Click to edit Master subtitle style if required</a:t>
            </a:r>
            <a:endParaRPr lang="en-US" noProof="0"/>
          </a:p>
        </p:txBody>
      </p:sp>
      <p:pic>
        <p:nvPicPr>
          <p:cNvPr id="9" name="Picture 8" descr="A close up of a logo&#10;&#10;Description generated with very high confidence"/>
          <p:cNvPicPr>
            <a:picLocks noChangeAspect="1"/>
          </p:cNvPicPr>
          <p:nvPr userDrawn="1"/>
        </p:nvPicPr>
        <p:blipFill>
          <a:blip r:embed="rId5" cstate="screen"/>
          <a:stretch>
            <a:fillRect/>
          </a:stretch>
        </p:blipFill>
        <p:spPr>
          <a:xfrm>
            <a:off x="10913454" y="6352022"/>
            <a:ext cx="660494" cy="416178"/>
          </a:xfrm>
          <a:prstGeom prst="rect">
            <a:avLst/>
          </a:prstGeom>
        </p:spPr>
      </p:pic>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2" name="Rectangle 1"/>
          <p:cNvSpPr/>
          <p:nvPr userDrawn="1"/>
        </p:nvSpPr>
        <p:spPr bwMode="gray">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black"/>
              </a:solidFill>
            </a:endParaRPr>
          </a:p>
        </p:txBody>
      </p:sp>
      <p:sp>
        <p:nvSpPr>
          <p:cNvPr id="4" name="Title 3"/>
          <p:cNvSpPr>
            <a:spLocks noGrp="1"/>
          </p:cNvSpPr>
          <p:nvPr>
            <p:ph type="title"/>
          </p:nvPr>
        </p:nvSpPr>
        <p:spPr bwMode="gray">
          <a:xfrm>
            <a:off x="763200" y="1724400"/>
            <a:ext cx="7617600" cy="1368000"/>
          </a:xfrm>
        </p:spPr>
        <p:txBody>
          <a:bodyPr tIns="0" bIns="0" anchor="t" anchorCtr="0"/>
          <a:lstStyle>
            <a:lvl1pPr>
              <a:lnSpc>
                <a:spcPct val="90000"/>
              </a:lnSpc>
              <a:defRPr sz="4800">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gray">
          <a:xfrm>
            <a:off x="2282400" y="3430800"/>
            <a:ext cx="6109200" cy="277200"/>
          </a:xfrm>
        </p:spPr>
        <p:txBody>
          <a:bodyPr rIns="180000">
            <a:noAutofit/>
          </a:bodyPr>
          <a:lstStyle>
            <a:lvl1pPr>
              <a:lnSpc>
                <a:spcPct val="90000"/>
              </a:lnSpc>
              <a:spcBef>
                <a:spcPts val="600"/>
              </a:spcBef>
              <a:spcAft>
                <a:spcPts val="600"/>
              </a:spcAft>
              <a:defRPr sz="1800" b="0"/>
            </a:lvl1pPr>
          </a:lstStyle>
          <a:p>
            <a:pPr lvl="0"/>
            <a:r>
              <a:rPr lang="en-US" dirty="0"/>
              <a:t>Click to edit Master subtitle style</a:t>
            </a:r>
            <a:endParaRPr lang="en-US" dirty="0"/>
          </a:p>
        </p:txBody>
      </p:sp>
      <p:sp>
        <p:nvSpPr>
          <p:cNvPr id="5" name="Rectangle 4"/>
          <p:cNvSpPr/>
          <p:nvPr userDrawn="1"/>
        </p:nvSpPr>
        <p:spPr bwMode="gray">
          <a:xfrm>
            <a:off x="766800" y="3430800"/>
            <a:ext cx="1512000" cy="277200"/>
          </a:xfrm>
          <a:prstGeom prst="rect">
            <a:avLst/>
          </a:prstGeom>
          <a:noFill/>
          <a:ln w="952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90000"/>
              </a:lnSpc>
            </a:pPr>
            <a:fld id="{25106D1F-87A7-4BC5-B59B-0BCA0806F0B1}" type="datetime1">
              <a:rPr lang="en-GB">
                <a:solidFill>
                  <a:prstClr val="black"/>
                </a:solidFill>
                <a:cs typeface="Arial" panose="020B0604020202020204" pitchFamily="34" charset="0"/>
              </a:rPr>
            </a:fld>
            <a:endParaRPr lang="en-US" dirty="0" err="1">
              <a:solidFill>
                <a:prstClr val="black"/>
              </a:solidFill>
              <a:cs typeface="Arial" panose="020B0604020202020204" pitchFamily="34" charset="0"/>
            </a:endParaRPr>
          </a:p>
        </p:txBody>
      </p:sp>
      <p:pic>
        <p:nvPicPr>
          <p:cNvPr id="8" name="Immagin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3223" y="5619750"/>
            <a:ext cx="2049477" cy="743627"/>
          </a:xfrm>
          <a:prstGeom prst="rect">
            <a:avLst/>
          </a:prstGeom>
        </p:spPr>
      </p:pic>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userDrawn="1">
  <p:cSld name="5_Layout personalizzato">
    <p:bg>
      <p:bgPr>
        <a:solidFill>
          <a:srgbClr val="EE3224"/>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 y="0"/>
            <a:ext cx="3496168" cy="6858000"/>
          </a:xfrm>
          <a:prstGeom prst="rect">
            <a:avLst/>
          </a:prstGeom>
        </p:spPr>
      </p:pic>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userDrawn="1">
  <p:cSld name="4_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3885" y="670121"/>
            <a:ext cx="8389257" cy="394980"/>
          </a:xfrm>
        </p:spPr>
        <p:txBody>
          <a:bodyPr/>
          <a:lstStyle/>
          <a:p>
            <a:r>
              <a:rPr lang="it-IT" dirty="0"/>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pic>
        <p:nvPicPr>
          <p:cNvPr id="9" name="Immagine 316"/>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673889" y="555531"/>
            <a:ext cx="1608935" cy="562645"/>
          </a:xfrm>
          <a:prstGeom prst="rect">
            <a:avLst/>
          </a:prstGeom>
        </p:spPr>
      </p:pic>
      <p:pic>
        <p:nvPicPr>
          <p:cNvPr id="4" name="Immagine 3"/>
          <p:cNvPicPr>
            <a:picLocks noChangeAspect="1"/>
          </p:cNvPicPr>
          <p:nvPr userDrawn="1"/>
        </p:nvPicPr>
        <p:blipFill>
          <a:blip r:embed="rId3"/>
          <a:stretch>
            <a:fillRect/>
          </a:stretch>
        </p:blipFill>
        <p:spPr>
          <a:xfrm>
            <a:off x="9788925" y="495723"/>
            <a:ext cx="2048434" cy="743776"/>
          </a:xfrm>
          <a:prstGeom prst="rect">
            <a:avLst/>
          </a:prstGeom>
        </p:spPr>
      </p:pic>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userDrawn="1">
  <p:cSld name="6_Layout personalizzato">
    <p:spTree>
      <p:nvGrpSpPr>
        <p:cNvPr id="1" name=""/>
        <p:cNvGrpSpPr/>
        <p:nvPr/>
      </p:nvGrpSpPr>
      <p:grpSpPr>
        <a:xfrm>
          <a:off x="0" y="0"/>
          <a:ext cx="0" cy="0"/>
          <a:chOff x="0" y="0"/>
          <a:chExt cx="0" cy="0"/>
        </a:xfrm>
      </p:grpSpPr>
      <p:pic>
        <p:nvPicPr>
          <p:cNvPr id="3" name="Immagine 2"/>
          <p:cNvPicPr>
            <a:picLocks noChangeAspect="1"/>
          </p:cNvPicPr>
          <p:nvPr userDrawn="1"/>
        </p:nvPicPr>
        <p:blipFill rotWithShape="1">
          <a:blip r:embed="rId2" cstate="screen"/>
          <a:srcRect/>
          <a:stretch>
            <a:fillRect/>
          </a:stretch>
        </p:blipFill>
        <p:spPr>
          <a:xfrm>
            <a:off x="-29028" y="-9123"/>
            <a:ext cx="12221028" cy="6896151"/>
          </a:xfrm>
          <a:prstGeom prst="rect">
            <a:avLst/>
          </a:prstGeom>
        </p:spPr>
      </p:pic>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userDrawn="1">
  <p:cSld name="9_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6808" y="670120"/>
            <a:ext cx="7017992" cy="415245"/>
          </a:xfrm>
        </p:spPr>
        <p:txBody>
          <a:bodyPr/>
          <a:lstStyle/>
          <a:p>
            <a:r>
              <a:rPr lang="it-IT" dirty="0"/>
              <a:t>Fare clic per modificare lo stile del titolo</a:t>
            </a:r>
            <a:endParaRPr lang="en-GB" dirty="0"/>
          </a:p>
        </p:txBody>
      </p:sp>
      <p:sp>
        <p:nvSpPr>
          <p:cNvPr id="8" name="Text Placeholder 7"/>
          <p:cNvSpPr>
            <a:spLocks noGrp="1"/>
          </p:cNvSpPr>
          <p:nvPr>
            <p:ph type="body" sz="quarter" idx="13" hasCustomPrompt="1"/>
          </p:nvPr>
        </p:nvSpPr>
        <p:spPr>
          <a:xfrm>
            <a:off x="761999" y="1085366"/>
            <a:ext cx="10370458" cy="337034"/>
          </a:xfrm>
        </p:spPr>
        <p:txBody>
          <a:bodyPr rIns="0">
            <a:noAutofit/>
          </a:bodyPr>
          <a:lstStyle>
            <a:lvl1pPr>
              <a:defRPr sz="1800"/>
            </a:lvl1pPr>
          </a:lstStyle>
          <a:p>
            <a:pPr lvl="0"/>
            <a:r>
              <a:rPr lang="en-GB" dirty="0"/>
              <a:t>Click to edit Master subtitle style if required</a:t>
            </a:r>
            <a:endParaRPr lang="en-US" dirty="0"/>
          </a:p>
        </p:txBody>
      </p:sp>
      <p:pic>
        <p:nvPicPr>
          <p:cNvPr id="6" name="Immagine 5"/>
          <p:cNvPicPr>
            <a:picLocks noChangeAspect="1"/>
          </p:cNvPicPr>
          <p:nvPr userDrawn="1"/>
        </p:nvPicPr>
        <p:blipFill>
          <a:blip r:embed="rId2" cstate="screen"/>
          <a:stretch>
            <a:fillRect/>
          </a:stretch>
        </p:blipFill>
        <p:spPr>
          <a:xfrm>
            <a:off x="467937" y="396427"/>
            <a:ext cx="1708871" cy="814011"/>
          </a:xfrm>
          <a:prstGeom prst="rect">
            <a:avLst/>
          </a:prstGeom>
        </p:spPr>
      </p:pic>
      <p:pic>
        <p:nvPicPr>
          <p:cNvPr id="9" name="Picture 8"/>
          <p:cNvPicPr>
            <a:picLocks noChangeAspect="1"/>
          </p:cNvPicPr>
          <p:nvPr userDrawn="1"/>
        </p:nvPicPr>
        <p:blipFill>
          <a:blip r:embed="rId3" cstate="screen"/>
          <a:stretch>
            <a:fillRect/>
          </a:stretch>
        </p:blipFill>
        <p:spPr>
          <a:xfrm>
            <a:off x="11250558" y="255344"/>
            <a:ext cx="681603" cy="858581"/>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eSlide - Title, no content">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p:custDataLst>
              <p:tags r:id="rId2"/>
            </p:custDataLst>
          </p:nvPr>
        </p:nvGraphicFramePr>
        <p:xfrm>
          <a:off x="2118" y="1591"/>
          <a:ext cx="2116" cy="1587"/>
        </p:xfrm>
        <a:graphic>
          <a:graphicData uri="http://schemas.openxmlformats.org/presentationml/2006/ole">
            <mc:AlternateContent xmlns:mc="http://schemas.openxmlformats.org/markup-compatibility/2006">
              <mc:Choice xmlns:v="urn:schemas-microsoft-com:vml" Requires="v">
                <p:oleObj spid="_x0000_s76003" name="Slide do think-cell" r:id="rId3" imgW="12700" imgH="12700" progId="TCLayout.ActiveDocument.1">
                  <p:embed/>
                </p:oleObj>
              </mc:Choice>
              <mc:Fallback>
                <p:oleObj name="Slide do think-cell" r:id="rId3" imgW="12700" imgH="12700" progId="TCLayout.ActiveDocument.1">
                  <p:embed/>
                  <p:pic>
                    <p:nvPicPr>
                      <p:cNvPr id="0" name="Objeto 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0"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830">
                <a:solidFill>
                  <a:schemeClr val="tx2"/>
                </a:solidFill>
                <a:cs typeface="+mn-cs"/>
              </a:defRPr>
            </a:lvl1pPr>
          </a:lstStyle>
          <a:p>
            <a:pPr fontAlgn="base">
              <a:spcBef>
                <a:spcPct val="0"/>
              </a:spcBef>
              <a:spcAft>
                <a:spcPct val="0"/>
              </a:spcAft>
              <a:defRPr/>
            </a:pPr>
            <a:fld id="{37591C2A-2135-4BB1-917B-7E01D811982B}" type="slidenum">
              <a:rPr lang="en-US">
                <a:solidFill>
                  <a:srgbClr val="545454"/>
                </a:solidFill>
                <a:ea typeface="MS PGothic" panose="020B0600070205080204" pitchFamily="34" charset="-128"/>
              </a:rPr>
            </a:fld>
            <a:endParaRPr lang="en-US">
              <a:solidFill>
                <a:srgbClr val="545454"/>
              </a:solidFill>
              <a:ea typeface="MS PGothic" panose="020B0600070205080204" pitchFamily="34" charset="-128"/>
            </a:endParaRPr>
          </a:p>
        </p:txBody>
      </p:sp>
      <p:cxnSp>
        <p:nvCxnSpPr>
          <p:cNvPr id="13" name="Conector reto 12"/>
          <p:cNvCxnSpPr/>
          <p:nvPr userDrawn="1"/>
        </p:nvCxnSpPr>
        <p:spPr>
          <a:xfrm>
            <a:off x="-2115" y="6412106"/>
            <a:ext cx="12192001" cy="0"/>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14" name="Conector reto 13"/>
          <p:cNvCxnSpPr/>
          <p:nvPr userDrawn="1"/>
        </p:nvCxnSpPr>
        <p:spPr>
          <a:xfrm>
            <a:off x="3179233" y="6415920"/>
            <a:ext cx="0" cy="442083"/>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670121"/>
            <a:ext cx="7616826" cy="490342"/>
          </a:xfrm>
        </p:spPr>
        <p:txBody>
          <a:bodyPr/>
          <a:lstStyle>
            <a:lvl1pPr>
              <a:defRPr b="0">
                <a:solidFill>
                  <a:schemeClr val="tx1"/>
                </a:solidFill>
              </a:defRPr>
            </a:lvl1p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5" name="Footer Placeholder 4"/>
          <p:cNvSpPr>
            <a:spLocks noGrp="1"/>
          </p:cNvSpPr>
          <p:nvPr>
            <p:ph type="ftr" sz="quarter" idx="11"/>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8" name="Text Placeholder 7"/>
          <p:cNvSpPr>
            <a:spLocks noGrp="1"/>
          </p:cNvSpPr>
          <p:nvPr>
            <p:ph type="body" sz="quarter" idx="13" hasCustomPrompt="1"/>
          </p:nvPr>
        </p:nvSpPr>
        <p:spPr>
          <a:xfrm>
            <a:off x="761999" y="1085366"/>
            <a:ext cx="7616827" cy="344228"/>
          </a:xfrm>
        </p:spPr>
        <p:txBody>
          <a:bodyPr rIns="0">
            <a:noAutofit/>
          </a:bodyPr>
          <a:lstStyle>
            <a:lvl1pPr>
              <a:defRPr sz="1800"/>
            </a:lvl1pPr>
          </a:lstStyle>
          <a:p>
            <a:pPr lvl="0"/>
            <a:r>
              <a:rPr lang="en-GB" dirty="0"/>
              <a:t>Click to edit Master subtitle style if required</a:t>
            </a:r>
            <a:endParaRPr lang="en-US" dirty="0"/>
          </a:p>
        </p:txBody>
      </p:sp>
      <p:sp>
        <p:nvSpPr>
          <p:cNvPr id="9"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670120"/>
            <a:ext cx="7616826" cy="415245"/>
          </a:xfrm>
        </p:spPr>
        <p:txBody>
          <a:bodyPr/>
          <a:lstStyle>
            <a:lvl1pPr>
              <a:defRPr b="0">
                <a:solidFill>
                  <a:schemeClr val="accent1"/>
                </a:solidFill>
              </a:defRPr>
            </a:lvl1p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5" name="Footer Placeholder 4"/>
          <p:cNvSpPr>
            <a:spLocks noGrp="1"/>
          </p:cNvSpPr>
          <p:nvPr>
            <p:ph type="ftr" sz="quarter" idx="11"/>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8"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9"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670121"/>
            <a:ext cx="7616826" cy="490342"/>
          </a:xfrm>
        </p:spPr>
        <p:txBody>
          <a:bodyPr/>
          <a:lstStyle>
            <a:lvl1pPr>
              <a:defRPr b="0">
                <a:solidFill>
                  <a:schemeClr val="accent3"/>
                </a:solidFill>
              </a:defRPr>
            </a:lvl1p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5" name="Footer Placeholder 4"/>
          <p:cNvSpPr>
            <a:spLocks noGrp="1"/>
          </p:cNvSpPr>
          <p:nvPr>
            <p:ph type="ftr" sz="quarter" idx="11"/>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8" name="Text Placeholder 7"/>
          <p:cNvSpPr>
            <a:spLocks noGrp="1"/>
          </p:cNvSpPr>
          <p:nvPr>
            <p:ph type="body" sz="quarter" idx="13" hasCustomPrompt="1"/>
          </p:nvPr>
        </p:nvSpPr>
        <p:spPr>
          <a:xfrm>
            <a:off x="761999" y="1085366"/>
            <a:ext cx="7616827" cy="344228"/>
          </a:xfrm>
        </p:spPr>
        <p:txBody>
          <a:bodyPr rIns="0">
            <a:noAutofit/>
          </a:bodyPr>
          <a:lstStyle>
            <a:lvl1pPr>
              <a:defRPr sz="1800"/>
            </a:lvl1pPr>
          </a:lstStyle>
          <a:p>
            <a:pPr lvl="0"/>
            <a:r>
              <a:rPr lang="en-GB" dirty="0"/>
              <a:t>Click to edit Master subtitle style if required</a:t>
            </a:r>
            <a:endParaRPr lang="en-US" dirty="0"/>
          </a:p>
        </p:txBody>
      </p:sp>
      <p:sp>
        <p:nvSpPr>
          <p:cNvPr id="9"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1999" y="2057399"/>
            <a:ext cx="533400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0E1B1CA-1301-6F44-8D0B-6BE7919394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9"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0" name="Text Placeholder 7"/>
          <p:cNvSpPr>
            <a:spLocks noGrp="1"/>
          </p:cNvSpPr>
          <p:nvPr>
            <p:ph type="body" sz="quarter" idx="14"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1" name="Title 1"/>
          <p:cNvSpPr>
            <a:spLocks noGrp="1"/>
          </p:cNvSpPr>
          <p:nvPr>
            <p:ph type="title"/>
          </p:nvPr>
        </p:nvSpPr>
        <p:spPr>
          <a:xfrm>
            <a:off x="762000" y="670120"/>
            <a:ext cx="7616826" cy="415245"/>
          </a:xfrm>
        </p:spPr>
        <p:txBody>
          <a:bodyPr/>
          <a:lstStyle>
            <a:lvl1pPr>
              <a:defRPr b="0">
                <a:solidFill>
                  <a:schemeClr val="tx1"/>
                </a:solidFill>
              </a:defRPr>
            </a:lvl1pPr>
          </a:lstStyle>
          <a:p>
            <a:r>
              <a:rPr lang="en-GB" dirty="0"/>
              <a:t>Click to edit Master title style</a:t>
            </a:r>
            <a:endParaRPr lang="en-GB" dirty="0"/>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1999" y="2057399"/>
            <a:ext cx="533400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0E1B1CA-1301-6F44-8D0B-6BE7919394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9"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0" name="Text Placeholder 7"/>
          <p:cNvSpPr>
            <a:spLocks noGrp="1"/>
          </p:cNvSpPr>
          <p:nvPr>
            <p:ph type="body" sz="quarter" idx="14"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1" name="Title 1"/>
          <p:cNvSpPr>
            <a:spLocks noGrp="1"/>
          </p:cNvSpPr>
          <p:nvPr>
            <p:ph type="title"/>
          </p:nvPr>
        </p:nvSpPr>
        <p:spPr>
          <a:xfrm>
            <a:off x="762000" y="670120"/>
            <a:ext cx="7616826" cy="415245"/>
          </a:xfrm>
        </p:spPr>
        <p:txBody>
          <a:bodyPr/>
          <a:lstStyle>
            <a:lvl1pPr>
              <a:defRPr b="0">
                <a:solidFill>
                  <a:schemeClr val="accent1"/>
                </a:solidFill>
              </a:defRPr>
            </a:lvl1pPr>
          </a:lstStyle>
          <a:p>
            <a:r>
              <a:rPr lang="en-GB" dirty="0"/>
              <a:t>Click to edit Master title style</a:t>
            </a:r>
            <a:endParaRPr lang="en-GB" dirty="0"/>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1999" y="2057399"/>
            <a:ext cx="533400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0E1B1CA-1301-6F44-8D0B-6BE7919394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9"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0" name="Text Placeholder 7"/>
          <p:cNvSpPr>
            <a:spLocks noGrp="1"/>
          </p:cNvSpPr>
          <p:nvPr>
            <p:ph type="body" sz="quarter" idx="14"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1" name="Title 1"/>
          <p:cNvSpPr>
            <a:spLocks noGrp="1"/>
          </p:cNvSpPr>
          <p:nvPr>
            <p:ph type="title"/>
          </p:nvPr>
        </p:nvSpPr>
        <p:spPr>
          <a:xfrm>
            <a:off x="762000" y="670121"/>
            <a:ext cx="7616826" cy="490342"/>
          </a:xfrm>
        </p:spPr>
        <p:txBody>
          <a:bodyPr/>
          <a:lstStyle>
            <a:lvl1pPr>
              <a:defRPr b="0">
                <a:solidFill>
                  <a:schemeClr val="accent3"/>
                </a:solidFill>
              </a:defRPr>
            </a:lvl1pPr>
          </a:lstStyle>
          <a:p>
            <a:r>
              <a:rPr lang="en-GB" dirty="0"/>
              <a:t>Click to edit Master title style</a:t>
            </a:r>
            <a:endParaRPr lang="en-GB" dirty="0"/>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2000" y="2057399"/>
            <a:ext cx="3554412"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4AB22EF-ACBC-C647-A558-1D0D0CA685C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12" name="Content Placeholder 3"/>
          <p:cNvSpPr>
            <a:spLocks noGrp="1"/>
          </p:cNvSpPr>
          <p:nvPr>
            <p:ph sz="half" idx="13"/>
          </p:nvPr>
        </p:nvSpPr>
        <p:spPr>
          <a:xfrm>
            <a:off x="7870824" y="2057400"/>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10" name="Text Placeholder 7"/>
          <p:cNvSpPr>
            <a:spLocks noGrp="1"/>
          </p:cNvSpPr>
          <p:nvPr>
            <p:ph type="body" sz="quarter" idx="14"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1"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3" name="Title 1"/>
          <p:cNvSpPr>
            <a:spLocks noGrp="1"/>
          </p:cNvSpPr>
          <p:nvPr>
            <p:ph type="title"/>
          </p:nvPr>
        </p:nvSpPr>
        <p:spPr>
          <a:xfrm>
            <a:off x="762000" y="670121"/>
            <a:ext cx="7616826" cy="415244"/>
          </a:xfrm>
        </p:spPr>
        <p:txBody>
          <a:bodyPr/>
          <a:lstStyle>
            <a:lvl1pPr>
              <a:defRPr b="0">
                <a:solidFill>
                  <a:schemeClr val="tx1"/>
                </a:solidFill>
              </a:defRPr>
            </a:lvl1pPr>
          </a:lstStyle>
          <a:p>
            <a:r>
              <a:rPr lang="en-GB" dirty="0"/>
              <a:t>Click to edit Master title style</a:t>
            </a:r>
            <a:endParaRPr lang="en-GB" dirty="0"/>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2000" y="2057399"/>
            <a:ext cx="3554412"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4AB22EF-ACBC-C647-A558-1D0D0CA685C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12" name="Content Placeholder 3"/>
          <p:cNvSpPr>
            <a:spLocks noGrp="1"/>
          </p:cNvSpPr>
          <p:nvPr>
            <p:ph sz="half" idx="13"/>
          </p:nvPr>
        </p:nvSpPr>
        <p:spPr>
          <a:xfrm>
            <a:off x="7870824" y="2057400"/>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10" name="Text Placeholder 7"/>
          <p:cNvSpPr>
            <a:spLocks noGrp="1"/>
          </p:cNvSpPr>
          <p:nvPr>
            <p:ph type="body" sz="quarter" idx="14"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1"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3" name="Title 1"/>
          <p:cNvSpPr>
            <a:spLocks noGrp="1"/>
          </p:cNvSpPr>
          <p:nvPr>
            <p:ph type="title"/>
          </p:nvPr>
        </p:nvSpPr>
        <p:spPr>
          <a:xfrm>
            <a:off x="762000" y="670121"/>
            <a:ext cx="7616826" cy="415244"/>
          </a:xfrm>
        </p:spPr>
        <p:txBody>
          <a:bodyPr/>
          <a:lstStyle>
            <a:lvl1pPr>
              <a:defRPr b="0">
                <a:solidFill>
                  <a:schemeClr val="accent1"/>
                </a:solidFill>
              </a:defRPr>
            </a:lvl1pPr>
          </a:lstStyle>
          <a:p>
            <a:r>
              <a:rPr lang="en-GB" dirty="0"/>
              <a:t>Click to edit Master title style</a:t>
            </a:r>
            <a:endParaRPr lang="en-GB" dirty="0"/>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2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2000" y="2057399"/>
            <a:ext cx="3554412"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4AB22EF-ACBC-C647-A558-1D0D0CA685C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12" name="Content Placeholder 3"/>
          <p:cNvSpPr>
            <a:spLocks noGrp="1"/>
          </p:cNvSpPr>
          <p:nvPr>
            <p:ph sz="half" idx="13"/>
          </p:nvPr>
        </p:nvSpPr>
        <p:spPr>
          <a:xfrm>
            <a:off x="7870824" y="2057400"/>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10" name="Text Placeholder 7"/>
          <p:cNvSpPr>
            <a:spLocks noGrp="1"/>
          </p:cNvSpPr>
          <p:nvPr>
            <p:ph type="body" sz="quarter" idx="14"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1"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3" name="Title 1"/>
          <p:cNvSpPr>
            <a:spLocks noGrp="1"/>
          </p:cNvSpPr>
          <p:nvPr>
            <p:ph type="title"/>
          </p:nvPr>
        </p:nvSpPr>
        <p:spPr>
          <a:xfrm>
            <a:off x="762000" y="670121"/>
            <a:ext cx="7616826" cy="415244"/>
          </a:xfrm>
        </p:spPr>
        <p:txBody>
          <a:bodyPr/>
          <a:lstStyle>
            <a:lvl1pPr>
              <a:defRPr b="0">
                <a:solidFill>
                  <a:schemeClr val="accent3"/>
                </a:solidFill>
              </a:defRPr>
            </a:lvl1pPr>
          </a:lstStyle>
          <a:p>
            <a:r>
              <a:rPr lang="en-GB" dirty="0"/>
              <a:t>Click to edit Master title style</a:t>
            </a:r>
            <a:endParaRPr lang="en-GB" dirty="0"/>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DEF81BC-FDC8-B447-9715-920E1A295DE2}"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7"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8"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9" name="Title 1"/>
          <p:cNvSpPr>
            <a:spLocks noGrp="1"/>
          </p:cNvSpPr>
          <p:nvPr>
            <p:ph type="title"/>
          </p:nvPr>
        </p:nvSpPr>
        <p:spPr>
          <a:xfrm>
            <a:off x="762000" y="670120"/>
            <a:ext cx="7616826" cy="415245"/>
          </a:xfrm>
        </p:spPr>
        <p:txBody>
          <a:bodyPr/>
          <a:lstStyle>
            <a:lvl1pPr>
              <a:defRPr b="0">
                <a:solidFill>
                  <a:schemeClr val="tx1"/>
                </a:solidFill>
              </a:defRPr>
            </a:lvl1pPr>
          </a:lstStyle>
          <a:p>
            <a:r>
              <a:rPr lang="en-GB" dirty="0"/>
              <a:t>Click to edit Master title style</a:t>
            </a:r>
            <a:endParaRPr lang="en-GB"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77027" name="Slide do think-cell" r:id="rId3" imgW="12700" imgH="12700" progId="TCLayout.ActiveDocument.1">
                  <p:embed/>
                </p:oleObj>
              </mc:Choice>
              <mc:Fallback>
                <p:oleObj name="Slide do think-cell" r:id="rId3" imgW="12700" imgH="12700" progId="TCLayout.ActiveDocument.1">
                  <p:embed/>
                  <p:pic>
                    <p:nvPicPr>
                      <p:cNvPr id="0" name="Obje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tângulo 2" hidden="1"/>
          <p:cNvSpPr/>
          <p:nvPr userDrawn="1">
            <p:custDataLst>
              <p:tags r:id="rId5"/>
            </p:custDataLst>
          </p:nvPr>
        </p:nvSpPr>
        <p:spPr bwMode="auto">
          <a:xfrm>
            <a:off x="105791" y="-59124"/>
            <a:ext cx="87" cy="276999"/>
          </a:xfrm>
          <a:prstGeom prst="rect">
            <a:avLst/>
          </a:prstGeom>
          <a:noFill/>
          <a:ln w="28575">
            <a:solidFill>
              <a:schemeClr val="tx2"/>
            </a:solidFill>
            <a:round/>
          </a:ln>
          <a:effectLst/>
        </p:spPr>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735" b="1" i="0" baseline="0" dirty="0">
              <a:latin typeface="Arial" panose="020B0604020202020204" pitchFamily="34" charset="0"/>
              <a:ea typeface="MS PGothic" panose="020B0600070205080204" pitchFamily="34" charset="-128"/>
              <a:sym typeface="Arial" panose="020B0604020202020204" pitchFamily="34" charset="0"/>
            </a:endParaRPr>
          </a:p>
        </p:txBody>
      </p:sp>
      <p:sp>
        <p:nvSpPr>
          <p:cNvPr id="4" name="Retângulo 3"/>
          <p:cNvSpPr/>
          <p:nvPr userDrawn="1"/>
        </p:nvSpPr>
        <p:spPr>
          <a:xfrm>
            <a:off x="0" y="6171270"/>
            <a:ext cx="12192000" cy="686730"/>
          </a:xfrm>
          <a:prstGeom prst="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pt-BR" sz="1760"/>
          </a:p>
        </p:txBody>
      </p:sp>
      <p:sp>
        <p:nvSpPr>
          <p:cNvPr id="10" name="Title 1"/>
          <p:cNvSpPr>
            <a:spLocks noGrp="1"/>
          </p:cNvSpPr>
          <p:nvPr>
            <p:ph type="ctrTitle"/>
          </p:nvPr>
        </p:nvSpPr>
        <p:spPr>
          <a:xfrm>
            <a:off x="4755819" y="264815"/>
            <a:ext cx="6908800" cy="351537"/>
          </a:xfrm>
          <a:prstGeom prst="rect">
            <a:avLst/>
          </a:prstGeom>
        </p:spPr>
        <p:txBody>
          <a:bodyPr rtlCol="0">
            <a:noAutofit/>
          </a:bodyPr>
          <a:lstStyle>
            <a:lvl1pPr algn="r" defTabSz="446405" rtl="0" eaLnBrk="0" fontAlgn="base" hangingPunct="0">
              <a:spcBef>
                <a:spcPct val="0"/>
              </a:spcBef>
              <a:spcAft>
                <a:spcPct val="0"/>
              </a:spcAft>
              <a:defRPr lang="en-US" sz="2735" b="1" kern="1200" dirty="0">
                <a:solidFill>
                  <a:schemeClr val="accent6">
                    <a:lumMod val="90000"/>
                    <a:lumOff val="10000"/>
                  </a:schemeClr>
                </a:solidFill>
                <a:latin typeface="+mj-lt"/>
                <a:ea typeface="MS PGothic" panose="020B0600070205080204" pitchFamily="34" charset="-128"/>
                <a:cs typeface="MS PGothic" panose="020B0600070205080204" pitchFamily="34" charset="-128"/>
              </a:defRPr>
            </a:lvl1pPr>
          </a:lstStyle>
          <a:p>
            <a:r>
              <a:rPr lang="en-US" dirty="0"/>
              <a:t>Click to edit Master title style</a:t>
            </a:r>
            <a:endParaRPr lang="en-US" dirty="0"/>
          </a:p>
        </p:txBody>
      </p:sp>
      <p:sp>
        <p:nvSpPr>
          <p:cNvPr id="13" name="Text Placeholder 8"/>
          <p:cNvSpPr>
            <a:spLocks noGrp="1"/>
          </p:cNvSpPr>
          <p:nvPr>
            <p:ph type="body" sz="quarter" idx="10"/>
          </p:nvPr>
        </p:nvSpPr>
        <p:spPr>
          <a:xfrm>
            <a:off x="623393" y="897652"/>
            <a:ext cx="11037259" cy="5273642"/>
          </a:xfrm>
          <a:prstGeom prst="rect">
            <a:avLst/>
          </a:prstGeom>
        </p:spPr>
        <p:txBody>
          <a:bodyPr rtlCol="0">
            <a:normAutofit/>
          </a:bodyPr>
          <a:lstStyle>
            <a:lvl1pPr algn="l" defTabSz="446405" rtl="0" eaLnBrk="0" fontAlgn="base" hangingPunct="0">
              <a:spcBef>
                <a:spcPct val="20000"/>
              </a:spcBef>
              <a:spcAft>
                <a:spcPct val="0"/>
              </a:spcAft>
              <a:buFont typeface="Arial" panose="020B0604020202020204" pitchFamily="34" charset="0"/>
              <a:buNone/>
              <a:defRPr lang="en-US" sz="2345" kern="1200" dirty="0" smtClean="0">
                <a:solidFill>
                  <a:schemeClr val="tx1"/>
                </a:solidFill>
                <a:latin typeface="+mj-lt"/>
                <a:ea typeface="MS PGothic" panose="020B0600070205080204" pitchFamily="34" charset="-128"/>
                <a:cs typeface="MS PGothic" panose="020B0600070205080204" pitchFamily="34" charset="-128"/>
              </a:defRPr>
            </a:lvl1pPr>
            <a:lvl2pPr>
              <a:defRPr sz="1365">
                <a:solidFill>
                  <a:schemeClr val="tx1"/>
                </a:solidFill>
              </a:defRPr>
            </a:lvl2pPr>
            <a:lvl3pPr>
              <a:defRPr sz="1365">
                <a:solidFill>
                  <a:schemeClr val="tx1"/>
                </a:solidFill>
              </a:defRPr>
            </a:lvl3pPr>
            <a:lvl4pPr>
              <a:defRPr sz="1365">
                <a:solidFill>
                  <a:schemeClr val="tx1"/>
                </a:solidFill>
              </a:defRPr>
            </a:lvl4pPr>
            <a:lvl5pPr>
              <a:defRPr sz="1365">
                <a:solidFill>
                  <a:schemeClr val="tx1"/>
                </a:solidFill>
              </a:defRPr>
            </a:lvl5pPr>
          </a:lstStyle>
          <a:p>
            <a:pPr lvl="0"/>
            <a:r>
              <a:rPr lang="en-US" dirty="0"/>
              <a:t>Click to edit Master text styles</a:t>
            </a:r>
            <a:endParaRPr lang="en-US" dirty="0"/>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DEF81BC-FDC8-B447-9715-920E1A295DE2}"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7"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8"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9" name="Title 1"/>
          <p:cNvSpPr>
            <a:spLocks noGrp="1"/>
          </p:cNvSpPr>
          <p:nvPr>
            <p:ph type="title"/>
          </p:nvPr>
        </p:nvSpPr>
        <p:spPr>
          <a:xfrm>
            <a:off x="762000" y="670120"/>
            <a:ext cx="7616826" cy="415245"/>
          </a:xfrm>
        </p:spPr>
        <p:txBody>
          <a:bodyPr/>
          <a:lstStyle>
            <a:lvl1pPr>
              <a:defRPr b="0">
                <a:solidFill>
                  <a:schemeClr val="accent1"/>
                </a:solidFill>
              </a:defRPr>
            </a:lvl1pPr>
          </a:lstStyle>
          <a:p>
            <a:r>
              <a:rPr lang="en-GB" dirty="0"/>
              <a:t>Click to edit Master title style</a:t>
            </a:r>
            <a:endParaRPr lang="en-GB" dirty="0"/>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DEF81BC-FDC8-B447-9715-920E1A295DE2}"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7"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8"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9" name="Title 1"/>
          <p:cNvSpPr>
            <a:spLocks noGrp="1"/>
          </p:cNvSpPr>
          <p:nvPr>
            <p:ph type="title"/>
          </p:nvPr>
        </p:nvSpPr>
        <p:spPr>
          <a:xfrm>
            <a:off x="762000" y="670120"/>
            <a:ext cx="7616826" cy="415245"/>
          </a:xfrm>
        </p:spPr>
        <p:txBody>
          <a:bodyPr/>
          <a:lstStyle>
            <a:lvl1pPr>
              <a:defRPr b="0">
                <a:solidFill>
                  <a:schemeClr val="accent3"/>
                </a:solidFill>
              </a:defRPr>
            </a:lvl1pPr>
          </a:lstStyle>
          <a:p>
            <a:r>
              <a:rPr lang="en-GB" dirty="0"/>
              <a:t>Click to edit Master title style</a:t>
            </a:r>
            <a:endParaRPr lang="en-GB" dirty="0"/>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5A5E44D-2C7E-604A-8571-E944CCE3C06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title" preserve="1" showMasterSp="0">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tx1"/>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pPr marL="0" marR="0" lvl="0" indent="0" algn="l" defTabSz="914400" rtl="0" eaLnBrk="1" fontAlgn="auto" latinLnBrk="0" hangingPunct="1">
              <a:lnSpc>
                <a:spcPct val="90000"/>
              </a:lnSpc>
              <a:spcBef>
                <a:spcPts val="0"/>
              </a:spcBef>
              <a:spcAft>
                <a:spcPts val="0"/>
              </a:spcAft>
              <a:buClrTx/>
              <a:buSzTx/>
              <a:buFontTx/>
              <a:buNone/>
              <a:defRPr/>
            </a:pPr>
            <a:fld id="{E876CF56-539D-0841-907B-A28650381806}" type="datetime1">
              <a:rPr kumimoji="0" lang="en-GB" sz="1800" b="0" i="0" u="none" strike="noStrike" kern="1200" cap="none" spc="0" normalizeH="0" baseline="0" noProof="0" smtClean="0">
                <a:ln>
                  <a:noFill/>
                </a:ln>
                <a:solidFill>
                  <a:srgbClr val="000000"/>
                </a:solidFill>
                <a:effectLst/>
                <a:uLnTx/>
                <a:uFillTx/>
                <a:latin typeface="Arial" panose="020B0604020202020204"/>
                <a:ea typeface="+mn-ea"/>
                <a:cs typeface="+mn-cs"/>
              </a:rPr>
            </a:fld>
            <a:endPar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
        <p:nvSpPr>
          <p:cNvPr id="7" name="Date Placeholder 3"/>
          <p:cNvSpPr txBox="1"/>
          <p:nvPr userDrawn="1"/>
        </p:nvSpPr>
        <p:spPr>
          <a:xfrm>
            <a:off x="772211" y="6434981"/>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accent1"/>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69437"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pPr marL="0" marR="0" lvl="0" indent="0" algn="l" defTabSz="914400" rtl="0" eaLnBrk="1" fontAlgn="auto" latinLnBrk="0" hangingPunct="1">
              <a:lnSpc>
                <a:spcPct val="90000"/>
              </a:lnSpc>
              <a:spcBef>
                <a:spcPts val="0"/>
              </a:spcBef>
              <a:spcAft>
                <a:spcPts val="0"/>
              </a:spcAft>
              <a:buClrTx/>
              <a:buSzTx/>
              <a:buFontTx/>
              <a:buNone/>
              <a:defRPr/>
            </a:pPr>
            <a:fld id="{E876CF56-539D-0841-907B-A28650381806}" type="datetime1">
              <a:rPr kumimoji="0" lang="en-GB" sz="1800" b="0" i="0" u="none" strike="noStrike" kern="1200" cap="none" spc="0" normalizeH="0" baseline="0" noProof="0" smtClean="0">
                <a:ln>
                  <a:noFill/>
                </a:ln>
                <a:solidFill>
                  <a:srgbClr val="000000"/>
                </a:solidFill>
                <a:effectLst/>
                <a:uLnTx/>
                <a:uFillTx/>
                <a:latin typeface="Arial" panose="020B0604020202020204"/>
                <a:ea typeface="+mn-ea"/>
                <a:cs typeface="+mn-cs"/>
              </a:rPr>
            </a:fld>
            <a:endPar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
        <p:nvSpPr>
          <p:cNvPr id="7" name="Date Placeholder 3"/>
          <p:cNvSpPr txBox="1"/>
          <p:nvPr userDrawn="1"/>
        </p:nvSpPr>
        <p:spPr>
          <a:xfrm>
            <a:off x="772211" y="6434981"/>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accent3"/>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pPr marL="0" marR="0" lvl="0" indent="0" algn="l" defTabSz="914400" rtl="0" eaLnBrk="1" fontAlgn="auto" latinLnBrk="0" hangingPunct="1">
              <a:lnSpc>
                <a:spcPct val="90000"/>
              </a:lnSpc>
              <a:spcBef>
                <a:spcPts val="0"/>
              </a:spcBef>
              <a:spcAft>
                <a:spcPts val="0"/>
              </a:spcAft>
              <a:buClrTx/>
              <a:buSzTx/>
              <a:buFontTx/>
              <a:buNone/>
              <a:defRPr/>
            </a:pPr>
            <a:fld id="{E876CF56-539D-0841-907B-A28650381806}" type="datetime1">
              <a:rPr kumimoji="0" lang="en-GB" sz="1800" b="0" i="0" u="none" strike="noStrike" kern="1200" cap="none" spc="0" normalizeH="0" baseline="0" noProof="0" smtClean="0">
                <a:ln>
                  <a:noFill/>
                </a:ln>
                <a:solidFill>
                  <a:srgbClr val="000000"/>
                </a:solidFill>
                <a:effectLst/>
                <a:uLnTx/>
                <a:uFillTx/>
                <a:latin typeface="Arial" panose="020B0604020202020204"/>
                <a:ea typeface="+mn-ea"/>
                <a:cs typeface="+mn-cs"/>
              </a:rPr>
            </a:fld>
            <a:endPar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
        <p:nvSpPr>
          <p:cNvPr id="6" name="Date Placeholder 3"/>
          <p:cNvSpPr txBox="1"/>
          <p:nvPr userDrawn="1"/>
        </p:nvSpPr>
        <p:spPr>
          <a:xfrm>
            <a:off x="772211" y="6434981"/>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showMasterSp="0" userDrawn="1">
  <p:cSld name="2_Section Header">
    <p:bg>
      <p:bgPr>
        <a:solidFill>
          <a:schemeClr val="bg1"/>
        </a:solidFill>
        <a:effectLst/>
      </p:bgPr>
    </p:bg>
    <p:spTree>
      <p:nvGrpSpPr>
        <p:cNvPr id="1" name=""/>
        <p:cNvGrpSpPr/>
        <p:nvPr/>
      </p:nvGrpSpPr>
      <p:grpSpPr>
        <a:xfrm>
          <a:off x="0" y="0"/>
          <a:ext cx="0" cy="0"/>
          <a:chOff x="0" y="0"/>
          <a:chExt cx="0" cy="0"/>
        </a:xfrm>
      </p:grpSpPr>
      <p:sp>
        <p:nvSpPr>
          <p:cNvPr id="14" name="Title 9"/>
          <p:cNvSpPr>
            <a:spLocks noGrp="1"/>
          </p:cNvSpPr>
          <p:nvPr>
            <p:ph type="title" hasCustomPrompt="1"/>
          </p:nvPr>
        </p:nvSpPr>
        <p:spPr>
          <a:xfrm>
            <a:off x="2282825" y="1160463"/>
            <a:ext cx="5534519" cy="3495811"/>
          </a:xfrm>
        </p:spPr>
        <p:txBody>
          <a:bodyPr>
            <a:noAutofit/>
          </a:bodyPr>
          <a:lstStyle>
            <a:lvl1pPr>
              <a:defRPr sz="4000" b="0">
                <a:solidFill>
                  <a:schemeClr val="tx1"/>
                </a:solidFill>
              </a:defRPr>
            </a:lvl1pPr>
          </a:lstStyle>
          <a:p>
            <a:r>
              <a:rPr lang="en-GB" dirty="0"/>
              <a:t>Click to edit </a:t>
            </a:r>
            <a:br>
              <a:rPr lang="en-GB" dirty="0"/>
            </a:br>
            <a:r>
              <a:rPr lang="en-GB" dirty="0"/>
              <a:t>Master title style</a:t>
            </a:r>
            <a:endParaRPr lang="en-GB" dirty="0"/>
          </a:p>
        </p:txBody>
      </p:sp>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21DC6DD-B35A-3D42-9C4D-C3347C1689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pic>
        <p:nvPicPr>
          <p:cNvPr id="9" name="Immagin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showMasterSp="0" userDrawn="1">
  <p:cSld name="1_Section Header">
    <p:bg>
      <p:bgPr>
        <a:solidFill>
          <a:schemeClr val="bg1"/>
        </a:solidFill>
        <a:effectLst/>
      </p:bgPr>
    </p:bg>
    <p:spTree>
      <p:nvGrpSpPr>
        <p:cNvPr id="1" name=""/>
        <p:cNvGrpSpPr/>
        <p:nvPr/>
      </p:nvGrpSpPr>
      <p:grpSpPr>
        <a:xfrm>
          <a:off x="0" y="0"/>
          <a:ext cx="0" cy="0"/>
          <a:chOff x="0" y="0"/>
          <a:chExt cx="0" cy="0"/>
        </a:xfrm>
      </p:grpSpPr>
      <p:sp>
        <p:nvSpPr>
          <p:cNvPr id="14" name="Title 9"/>
          <p:cNvSpPr>
            <a:spLocks noGrp="1"/>
          </p:cNvSpPr>
          <p:nvPr>
            <p:ph type="title" hasCustomPrompt="1"/>
          </p:nvPr>
        </p:nvSpPr>
        <p:spPr>
          <a:xfrm>
            <a:off x="2282825" y="1160463"/>
            <a:ext cx="5534519" cy="3495811"/>
          </a:xfrm>
        </p:spPr>
        <p:txBody>
          <a:bodyPr>
            <a:noAutofit/>
          </a:bodyPr>
          <a:lstStyle>
            <a:lvl1pPr>
              <a:defRPr sz="4000" b="0">
                <a:solidFill>
                  <a:schemeClr val="accent1"/>
                </a:solidFill>
              </a:defRPr>
            </a:lvl1pPr>
          </a:lstStyle>
          <a:p>
            <a:r>
              <a:rPr lang="en-GB" dirty="0"/>
              <a:t>Click to edit </a:t>
            </a:r>
            <a:br>
              <a:rPr lang="en-GB" dirty="0"/>
            </a:br>
            <a:r>
              <a:rPr lang="en-GB" dirty="0"/>
              <a:t>Master title style</a:t>
            </a:r>
            <a:endParaRPr lang="en-GB" dirty="0"/>
          </a:p>
        </p:txBody>
      </p:sp>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21DC6DD-B35A-3D42-9C4D-C3347C1689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4" name="Title 9"/>
          <p:cNvSpPr>
            <a:spLocks noGrp="1"/>
          </p:cNvSpPr>
          <p:nvPr>
            <p:ph type="title" hasCustomPrompt="1"/>
          </p:nvPr>
        </p:nvSpPr>
        <p:spPr>
          <a:xfrm>
            <a:off x="2282825" y="1160463"/>
            <a:ext cx="5534519" cy="3495811"/>
          </a:xfrm>
        </p:spPr>
        <p:txBody>
          <a:bodyPr>
            <a:noAutofit/>
          </a:bodyPr>
          <a:lstStyle>
            <a:lvl1pPr>
              <a:defRPr sz="4000" b="0">
                <a:solidFill>
                  <a:schemeClr val="accent3"/>
                </a:solidFill>
              </a:defRPr>
            </a:lvl1pPr>
          </a:lstStyle>
          <a:p>
            <a:r>
              <a:rPr lang="en-GB" dirty="0"/>
              <a:t>Click to edit </a:t>
            </a:r>
            <a:br>
              <a:rPr lang="en-GB" dirty="0"/>
            </a:br>
            <a:r>
              <a:rPr lang="en-GB" dirty="0"/>
              <a:t>Master title style</a:t>
            </a:r>
            <a:endParaRPr lang="en-GB" dirty="0"/>
          </a:p>
        </p:txBody>
      </p:sp>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21DC6DD-B35A-3D42-9C4D-C3347C1689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 preserve="1" showMasterSp="0">
  <p:cSld name="2_Title Slide_NEG">
    <p:bg>
      <p:bgPr>
        <a:solidFill>
          <a:srgbClr val="461E7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bg1"/>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bg1"/>
                </a:solidFill>
              </a:defRPr>
            </a:lvl1pPr>
          </a:lstStyle>
          <a:p>
            <a:pPr marL="0" marR="0" lvl="0" indent="0" algn="l" defTabSz="914400" rtl="0" eaLnBrk="1" fontAlgn="auto" latinLnBrk="0" hangingPunct="1">
              <a:lnSpc>
                <a:spcPct val="90000"/>
              </a:lnSpc>
              <a:spcBef>
                <a:spcPts val="0"/>
              </a:spcBef>
              <a:spcAft>
                <a:spcPts val="0"/>
              </a:spcAft>
              <a:buClrTx/>
              <a:buSzTx/>
              <a:buFontTx/>
              <a:buNone/>
              <a:defRPr/>
            </a:pPr>
            <a:fld id="{E876CF56-539D-0841-907B-A28650381806}" type="datetime1">
              <a:rPr kumimoji="0" lang="en-GB" sz="1800" b="0" i="0" u="none" strike="noStrike" kern="1200" cap="none" spc="0" normalizeH="0" baseline="0" noProof="0" smtClean="0">
                <a:ln>
                  <a:noFill/>
                </a:ln>
                <a:solidFill>
                  <a:srgbClr val="FFFFFF"/>
                </a:solidFill>
                <a:effectLst/>
                <a:uLnTx/>
                <a:uFillTx/>
                <a:latin typeface="Arial" panose="020B0604020202020204"/>
                <a:ea typeface="+mn-ea"/>
                <a:cs typeface="+mn-cs"/>
              </a:rPr>
            </a:fld>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
        <p:nvSpPr>
          <p:cNvPr id="7" name="Date Placeholder 3"/>
          <p:cNvSpPr txBox="1"/>
          <p:nvPr userDrawn="1"/>
        </p:nvSpPr>
        <p:spPr>
          <a:xfrm>
            <a:off x="772211" y="6434981"/>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pt-BR"/>
              <a:t>Clique para editar 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Uso Interno</a:t>
            </a:r>
            <a:endParaRPr lang="en-GB" dirty="0"/>
          </a:p>
        </p:txBody>
      </p:sp>
      <p:sp>
        <p:nvSpPr>
          <p:cNvPr id="4" name="Date Placeholder 3"/>
          <p:cNvSpPr>
            <a:spLocks noGrp="1"/>
          </p:cNvSpPr>
          <p:nvPr>
            <p:ph type="dt" sz="half" idx="10"/>
          </p:nvPr>
        </p:nvSpPr>
        <p:spPr>
          <a:xfrm>
            <a:off x="765519" y="3429007"/>
            <a:ext cx="1510613" cy="276999"/>
          </a:xfrm>
          <a:prstGeom prst="rect">
            <a:avLst/>
          </a:prstGeo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itle" preserve="1" showMasterSp="0">
  <p:cSld name="1_Title Slide_NEG">
    <p:bg>
      <p:bgPr>
        <a:solidFill>
          <a:srgbClr val="461E7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accent3"/>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bg1"/>
                </a:solidFill>
              </a:defRPr>
            </a:lvl1pPr>
          </a:lstStyle>
          <a:p>
            <a:pPr marL="0" marR="0" lvl="0" indent="0" algn="l" defTabSz="914400" rtl="0" eaLnBrk="1" fontAlgn="auto" latinLnBrk="0" hangingPunct="1">
              <a:lnSpc>
                <a:spcPct val="90000"/>
              </a:lnSpc>
              <a:spcBef>
                <a:spcPts val="0"/>
              </a:spcBef>
              <a:spcAft>
                <a:spcPts val="0"/>
              </a:spcAft>
              <a:buClrTx/>
              <a:buSzTx/>
              <a:buFontTx/>
              <a:buNone/>
              <a:defRPr/>
            </a:pPr>
            <a:fld id="{E876CF56-539D-0841-907B-A28650381806}" type="datetime1">
              <a:rPr kumimoji="0" lang="en-GB" sz="1800" b="0" i="0" u="none" strike="noStrike" kern="1200" cap="none" spc="0" normalizeH="0" baseline="0" noProof="0" smtClean="0">
                <a:ln>
                  <a:noFill/>
                </a:ln>
                <a:solidFill>
                  <a:srgbClr val="FFFFFF"/>
                </a:solidFill>
                <a:effectLst/>
                <a:uLnTx/>
                <a:uFillTx/>
                <a:latin typeface="Arial" panose="020B0604020202020204"/>
                <a:ea typeface="+mn-ea"/>
                <a:cs typeface="+mn-cs"/>
              </a:rPr>
            </a:fld>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 name="Date Placeholder 3"/>
          <p:cNvSpPr txBox="1"/>
          <p:nvPr userDrawn="1"/>
        </p:nvSpPr>
        <p:spPr>
          <a:xfrm>
            <a:off x="772211" y="6434981"/>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pic>
        <p:nvPicPr>
          <p:cNvPr id="10" name="Immagin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itle" preserve="1" showMasterSp="0">
  <p:cSld name="Title Slide_NEG">
    <p:bg>
      <p:bgPr>
        <a:solidFill>
          <a:srgbClr val="461E7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accent4"/>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bg1"/>
                </a:solidFill>
              </a:defRPr>
            </a:lvl1pPr>
          </a:lstStyle>
          <a:p>
            <a:pPr marL="0" marR="0" lvl="0" indent="0" algn="l" defTabSz="914400" rtl="0" eaLnBrk="1" fontAlgn="auto" latinLnBrk="0" hangingPunct="1">
              <a:lnSpc>
                <a:spcPct val="90000"/>
              </a:lnSpc>
              <a:spcBef>
                <a:spcPts val="0"/>
              </a:spcBef>
              <a:spcAft>
                <a:spcPts val="0"/>
              </a:spcAft>
              <a:buClrTx/>
              <a:buSzTx/>
              <a:buFontTx/>
              <a:buNone/>
              <a:defRPr/>
            </a:pPr>
            <a:fld id="{E876CF56-539D-0841-907B-A28650381806}" type="datetime1">
              <a:rPr kumimoji="0" lang="en-GB" sz="1800" b="0" i="0" u="none" strike="noStrike" kern="1200" cap="none" spc="0" normalizeH="0" baseline="0" noProof="0" smtClean="0">
                <a:ln>
                  <a:noFill/>
                </a:ln>
                <a:solidFill>
                  <a:srgbClr val="FFFFFF"/>
                </a:solidFill>
                <a:effectLst/>
                <a:uLnTx/>
                <a:uFillTx/>
                <a:latin typeface="Arial" panose="020B0604020202020204"/>
                <a:ea typeface="+mn-ea"/>
                <a:cs typeface="+mn-cs"/>
              </a:rPr>
            </a:fld>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 name="Date Placeholder 3"/>
          <p:cNvSpPr txBox="1"/>
          <p:nvPr userDrawn="1"/>
        </p:nvSpPr>
        <p:spPr>
          <a:xfrm>
            <a:off x="772211" y="6434981"/>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pic>
        <p:nvPicPr>
          <p:cNvPr id="10" name="Immagin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showMasterSp="0" userDrawn="1">
  <p:cSld name="3_Section Header 2">
    <p:bg>
      <p:bgPr>
        <a:solidFill>
          <a:srgbClr val="461E7D"/>
        </a:solidFill>
        <a:effectLst/>
      </p:bgPr>
    </p:bg>
    <p:spTree>
      <p:nvGrpSpPr>
        <p:cNvPr id="1" name=""/>
        <p:cNvGrpSpPr/>
        <p:nvPr/>
      </p:nvGrpSpPr>
      <p:grpSpPr>
        <a:xfrm>
          <a:off x="0" y="0"/>
          <a:ext cx="0" cy="0"/>
          <a:chOff x="0" y="0"/>
          <a:chExt cx="0" cy="0"/>
        </a:xfrm>
      </p:grpSpPr>
      <p:sp>
        <p:nvSpPr>
          <p:cNvPr id="13" name="Title 9"/>
          <p:cNvSpPr>
            <a:spLocks noGrp="1"/>
          </p:cNvSpPr>
          <p:nvPr>
            <p:ph type="title" hasCustomPrompt="1"/>
          </p:nvPr>
        </p:nvSpPr>
        <p:spPr>
          <a:xfrm>
            <a:off x="2282826" y="1160463"/>
            <a:ext cx="5333999" cy="1461284"/>
          </a:xfrm>
        </p:spPr>
        <p:txBody>
          <a:bodyPr>
            <a:noAutofit/>
          </a:bodyPr>
          <a:lstStyle>
            <a:lvl1pPr>
              <a:defRPr sz="4000" b="0">
                <a:solidFill>
                  <a:schemeClr val="accent4"/>
                </a:solidFill>
              </a:defRPr>
            </a:lvl1pPr>
          </a:lstStyle>
          <a:p>
            <a:r>
              <a:rPr lang="en-GB" dirty="0"/>
              <a:t>Click to edit </a:t>
            </a:r>
            <a:br>
              <a:rPr lang="en-GB" dirty="0"/>
            </a:br>
            <a:r>
              <a:rPr lang="en-GB" dirty="0"/>
              <a:t>Master title style</a:t>
            </a:r>
            <a:endParaRPr lang="en-GB" dirty="0"/>
          </a:p>
        </p:txBody>
      </p:sp>
      <p:sp>
        <p:nvSpPr>
          <p:cNvPr id="8" name="Date Placeholder 3"/>
          <p:cNvSpPr>
            <a:spLocks noGrp="1"/>
          </p:cNvSpPr>
          <p:nvPr>
            <p:ph type="dt" sz="half" idx="10"/>
          </p:nvPr>
        </p:nvSpPr>
        <p:spPr>
          <a:xfrm>
            <a:off x="772211" y="6434981"/>
            <a:ext cx="1510613"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9" name="Footer Placeholder 4"/>
          <p:cNvSpPr>
            <a:spLocks noGrp="1"/>
          </p:cNvSpPr>
          <p:nvPr>
            <p:ph type="ftr" sz="quarter" idx="11"/>
          </p:nvPr>
        </p:nvSpPr>
        <p:spPr>
          <a:xfrm>
            <a:off x="2282825" y="6434981"/>
            <a:ext cx="8381999"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10"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pic>
        <p:nvPicPr>
          <p:cNvPr id="11" name="Immagin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showMasterSp="0" userDrawn="1">
  <p:cSld name="5_Section Header 2">
    <p:bg>
      <p:bgPr>
        <a:solidFill>
          <a:srgbClr val="461E7D"/>
        </a:solidFill>
        <a:effectLst/>
      </p:bgPr>
    </p:bg>
    <p:spTree>
      <p:nvGrpSpPr>
        <p:cNvPr id="1" name=""/>
        <p:cNvGrpSpPr/>
        <p:nvPr/>
      </p:nvGrpSpPr>
      <p:grpSpPr>
        <a:xfrm>
          <a:off x="0" y="0"/>
          <a:ext cx="0" cy="0"/>
          <a:chOff x="0" y="0"/>
          <a:chExt cx="0" cy="0"/>
        </a:xfrm>
      </p:grpSpPr>
      <p:sp>
        <p:nvSpPr>
          <p:cNvPr id="13" name="Title 9"/>
          <p:cNvSpPr>
            <a:spLocks noGrp="1"/>
          </p:cNvSpPr>
          <p:nvPr>
            <p:ph type="title" hasCustomPrompt="1"/>
          </p:nvPr>
        </p:nvSpPr>
        <p:spPr>
          <a:xfrm>
            <a:off x="2282826" y="1160463"/>
            <a:ext cx="5333999" cy="1461284"/>
          </a:xfrm>
        </p:spPr>
        <p:txBody>
          <a:bodyPr>
            <a:noAutofit/>
          </a:bodyPr>
          <a:lstStyle>
            <a:lvl1pPr>
              <a:defRPr sz="4000" b="0">
                <a:solidFill>
                  <a:schemeClr val="accent3"/>
                </a:solidFill>
              </a:defRPr>
            </a:lvl1pPr>
          </a:lstStyle>
          <a:p>
            <a:r>
              <a:rPr lang="en-GB" dirty="0"/>
              <a:t>Click to edit </a:t>
            </a:r>
            <a:br>
              <a:rPr lang="en-GB" dirty="0"/>
            </a:br>
            <a:r>
              <a:rPr lang="en-GB" dirty="0"/>
              <a:t>Master title style</a:t>
            </a:r>
            <a:endParaRPr lang="en-GB" dirty="0"/>
          </a:p>
        </p:txBody>
      </p:sp>
      <p:sp>
        <p:nvSpPr>
          <p:cNvPr id="8" name="Date Placeholder 3"/>
          <p:cNvSpPr>
            <a:spLocks noGrp="1"/>
          </p:cNvSpPr>
          <p:nvPr>
            <p:ph type="dt" sz="half" idx="10"/>
          </p:nvPr>
        </p:nvSpPr>
        <p:spPr>
          <a:xfrm>
            <a:off x="772211" y="6434981"/>
            <a:ext cx="1510613"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9" name="Footer Placeholder 4"/>
          <p:cNvSpPr>
            <a:spLocks noGrp="1"/>
          </p:cNvSpPr>
          <p:nvPr>
            <p:ph type="ftr" sz="quarter" idx="11"/>
          </p:nvPr>
        </p:nvSpPr>
        <p:spPr>
          <a:xfrm>
            <a:off x="2282825" y="6434981"/>
            <a:ext cx="8381999"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10"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pic>
        <p:nvPicPr>
          <p:cNvPr id="11" name="Immagin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showMasterSp="0" userDrawn="1">
  <p:cSld name="6_Section Header 2">
    <p:bg>
      <p:bgPr>
        <a:solidFill>
          <a:srgbClr val="461E7D"/>
        </a:solidFill>
        <a:effectLst/>
      </p:bgPr>
    </p:bg>
    <p:spTree>
      <p:nvGrpSpPr>
        <p:cNvPr id="1" name=""/>
        <p:cNvGrpSpPr/>
        <p:nvPr/>
      </p:nvGrpSpPr>
      <p:grpSpPr>
        <a:xfrm>
          <a:off x="0" y="0"/>
          <a:ext cx="0" cy="0"/>
          <a:chOff x="0" y="0"/>
          <a:chExt cx="0" cy="0"/>
        </a:xfrm>
      </p:grpSpPr>
      <p:sp>
        <p:nvSpPr>
          <p:cNvPr id="13" name="Title 9"/>
          <p:cNvSpPr>
            <a:spLocks noGrp="1"/>
          </p:cNvSpPr>
          <p:nvPr>
            <p:ph type="title" hasCustomPrompt="1"/>
          </p:nvPr>
        </p:nvSpPr>
        <p:spPr>
          <a:xfrm>
            <a:off x="2282826" y="1160463"/>
            <a:ext cx="5333999" cy="1461284"/>
          </a:xfrm>
        </p:spPr>
        <p:txBody>
          <a:bodyPr>
            <a:noAutofit/>
          </a:bodyPr>
          <a:lstStyle>
            <a:lvl1pPr>
              <a:defRPr sz="4000" b="0">
                <a:solidFill>
                  <a:schemeClr val="bg1"/>
                </a:solidFill>
              </a:defRPr>
            </a:lvl1pPr>
          </a:lstStyle>
          <a:p>
            <a:r>
              <a:rPr lang="en-GB" dirty="0"/>
              <a:t>Click to edit </a:t>
            </a:r>
            <a:br>
              <a:rPr lang="en-GB" dirty="0"/>
            </a:br>
            <a:r>
              <a:rPr lang="en-GB" dirty="0"/>
              <a:t>Master title style</a:t>
            </a:r>
            <a:endParaRPr lang="en-GB" dirty="0"/>
          </a:p>
        </p:txBody>
      </p:sp>
      <p:sp>
        <p:nvSpPr>
          <p:cNvPr id="8" name="Date Placeholder 3"/>
          <p:cNvSpPr>
            <a:spLocks noGrp="1"/>
          </p:cNvSpPr>
          <p:nvPr>
            <p:ph type="dt" sz="half" idx="10"/>
          </p:nvPr>
        </p:nvSpPr>
        <p:spPr>
          <a:xfrm>
            <a:off x="772211" y="6434981"/>
            <a:ext cx="1510613"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9" name="Footer Placeholder 4"/>
          <p:cNvSpPr>
            <a:spLocks noGrp="1"/>
          </p:cNvSpPr>
          <p:nvPr>
            <p:ph type="ftr" sz="quarter" idx="11"/>
          </p:nvPr>
        </p:nvSpPr>
        <p:spPr>
          <a:xfrm>
            <a:off x="2282825" y="6434981"/>
            <a:ext cx="8381999"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10"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pic>
        <p:nvPicPr>
          <p:cNvPr id="11" name="Immagin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showMasterSp="0" userDrawn="1">
  <p:cSld name="4_Section Header 2">
    <p:bg>
      <p:bgPr>
        <a:solidFill>
          <a:srgbClr val="1E2D64"/>
        </a:solidFill>
        <a:effectLst/>
      </p:bgPr>
    </p:bg>
    <p:spTree>
      <p:nvGrpSpPr>
        <p:cNvPr id="1" name=""/>
        <p:cNvGrpSpPr/>
        <p:nvPr/>
      </p:nvGrpSpPr>
      <p:grpSpPr>
        <a:xfrm>
          <a:off x="0" y="0"/>
          <a:ext cx="0" cy="0"/>
          <a:chOff x="0" y="0"/>
          <a:chExt cx="0" cy="0"/>
        </a:xfrm>
      </p:grpSpPr>
      <p:sp>
        <p:nvSpPr>
          <p:cNvPr id="13" name="Title 9"/>
          <p:cNvSpPr>
            <a:spLocks noGrp="1"/>
          </p:cNvSpPr>
          <p:nvPr>
            <p:ph type="title" hasCustomPrompt="1"/>
          </p:nvPr>
        </p:nvSpPr>
        <p:spPr>
          <a:xfrm>
            <a:off x="2282826" y="1173910"/>
            <a:ext cx="6095999" cy="1569290"/>
          </a:xfrm>
        </p:spPr>
        <p:txBody>
          <a:bodyPr>
            <a:noAutofit/>
          </a:bodyPr>
          <a:lstStyle>
            <a:lvl1pPr>
              <a:defRPr sz="4000" b="0">
                <a:solidFill>
                  <a:schemeClr val="accent6"/>
                </a:solidFill>
              </a:defRPr>
            </a:lvl1pPr>
          </a:lstStyle>
          <a:p>
            <a:r>
              <a:rPr lang="en-GB" dirty="0"/>
              <a:t>Click to edit </a:t>
            </a:r>
            <a:br>
              <a:rPr lang="en-GB" dirty="0"/>
            </a:br>
            <a:r>
              <a:rPr lang="en-GB" dirty="0"/>
              <a:t>Master title style</a:t>
            </a:r>
            <a:endParaRPr lang="en-GB" dirty="0"/>
          </a:p>
        </p:txBody>
      </p:sp>
      <p:sp>
        <p:nvSpPr>
          <p:cNvPr id="9" name="Date Placeholder 3"/>
          <p:cNvSpPr>
            <a:spLocks noGrp="1"/>
          </p:cNvSpPr>
          <p:nvPr>
            <p:ph type="dt" sz="half" idx="10"/>
          </p:nvPr>
        </p:nvSpPr>
        <p:spPr>
          <a:xfrm>
            <a:off x="772211" y="6434981"/>
            <a:ext cx="1510613"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10" name="Footer Placeholder 4"/>
          <p:cNvSpPr>
            <a:spLocks noGrp="1"/>
          </p:cNvSpPr>
          <p:nvPr>
            <p:ph type="ftr" sz="quarter" idx="11"/>
          </p:nvPr>
        </p:nvSpPr>
        <p:spPr>
          <a:xfrm>
            <a:off x="2282825" y="6434981"/>
            <a:ext cx="8381999"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11"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pic>
        <p:nvPicPr>
          <p:cNvPr id="16" name="Immagin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a:xfrm>
            <a:off x="762000" y="670120"/>
            <a:ext cx="7616826" cy="415245"/>
          </a:xfrm>
        </p:spPr>
        <p:txBody>
          <a:bodyPr/>
          <a:lstStyle>
            <a:lvl1pPr>
              <a:defRPr b="0">
                <a:solidFill>
                  <a:schemeClr val="accent3"/>
                </a:solidFill>
              </a:defRPr>
            </a:lvl1pPr>
          </a:lstStyle>
          <a:p>
            <a:r>
              <a:rPr lang="en-GB" dirty="0"/>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baseline="0"/>
            </a:lvl1pPr>
            <a:lvl2pPr>
              <a:defRPr i="1"/>
            </a:lvl2pPr>
          </a:lstStyle>
          <a:p>
            <a:pPr lvl="0"/>
            <a:endParaRPr lang="en-GB"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691FCAA-E440-6E47-8CF1-323B6D3379CB}"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8"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9"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showMasterSp="0" userDrawn="1">
  <p:cSld name="1_Key Message Only">
    <p:bg>
      <p:bgPr>
        <a:solidFill>
          <a:srgbClr val="461E7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1531036" y="2057400"/>
            <a:ext cx="7606614" cy="3577306"/>
          </a:xfrm>
        </p:spPr>
        <p:txBody>
          <a:bodyPr/>
          <a:lstStyle>
            <a:lvl1pPr>
              <a:defRPr sz="4800" b="0">
                <a:solidFill>
                  <a:schemeClr val="accent4"/>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Fare clic per modificare stili del testo dello schema</a:t>
            </a:r>
            <a:endParaRPr lang="it-IT" dirty="0"/>
          </a:p>
          <a:p>
            <a:pPr lvl="1"/>
            <a:r>
              <a:rPr lang="it-IT" dirty="0"/>
              <a:t>Secondo livello</a:t>
            </a:r>
            <a:endParaRPr lang="it-IT" dirty="0"/>
          </a:p>
          <a:p>
            <a:pPr lvl="2"/>
            <a:r>
              <a:rPr lang="it-IT" dirty="0"/>
              <a:t>Terzo livello</a:t>
            </a:r>
            <a:endParaRPr lang="it-IT" dirty="0"/>
          </a:p>
          <a:p>
            <a:pPr lvl="3"/>
            <a:r>
              <a:rPr lang="it-IT" dirty="0"/>
              <a:t>Quarto livello</a:t>
            </a:r>
            <a:endParaRPr lang="it-IT" dirty="0"/>
          </a:p>
          <a:p>
            <a:pPr lvl="4"/>
            <a:r>
              <a:rPr lang="it-IT" dirty="0"/>
              <a:t>Quinto livello</a:t>
            </a:r>
            <a:endParaRPr lang="en-GB" dirty="0"/>
          </a:p>
        </p:txBody>
      </p:sp>
      <p:sp>
        <p:nvSpPr>
          <p:cNvPr id="24" name="Title 1"/>
          <p:cNvSpPr>
            <a:spLocks noGrp="1"/>
          </p:cNvSpPr>
          <p:nvPr>
            <p:ph type="title"/>
          </p:nvPr>
        </p:nvSpPr>
        <p:spPr>
          <a:xfrm>
            <a:off x="762000" y="670121"/>
            <a:ext cx="7616826" cy="490342"/>
          </a:xfrm>
        </p:spPr>
        <p:txBody>
          <a:bodyPr/>
          <a:lstStyle>
            <a:lvl1pPr>
              <a:defRPr b="0">
                <a:solidFill>
                  <a:schemeClr val="accent4"/>
                </a:solidFill>
              </a:defRPr>
            </a:lvl1pPr>
          </a:lstStyle>
          <a:p>
            <a:r>
              <a:rPr lang="en-GB" dirty="0"/>
              <a:t>Click to edit Master title style</a:t>
            </a:r>
            <a:endParaRPr lang="en-GB" dirty="0"/>
          </a:p>
        </p:txBody>
      </p:sp>
      <p:sp>
        <p:nvSpPr>
          <p:cNvPr id="25" name="Date Placeholder 3"/>
          <p:cNvSpPr>
            <a:spLocks noGrp="1"/>
          </p:cNvSpPr>
          <p:nvPr>
            <p:ph type="dt" sz="half" idx="10"/>
          </p:nvPr>
        </p:nvSpPr>
        <p:spPr>
          <a:xfrm>
            <a:off x="772211" y="6434981"/>
            <a:ext cx="1510613"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691FCAA-E440-6E47-8CF1-323B6D3379CB}"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26" name="Footer Placeholder 4"/>
          <p:cNvSpPr>
            <a:spLocks noGrp="1"/>
          </p:cNvSpPr>
          <p:nvPr>
            <p:ph type="ftr" sz="quarter" idx="11"/>
          </p:nvPr>
        </p:nvSpPr>
        <p:spPr>
          <a:xfrm>
            <a:off x="2282825" y="6434981"/>
            <a:ext cx="8381999"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27" name="Slide Number Placeholder 5"/>
          <p:cNvSpPr>
            <a:spLocks noGrp="1"/>
          </p:cNvSpPr>
          <p:nvPr>
            <p:ph type="sldNum" sz="quarter" idx="12"/>
          </p:nvPr>
        </p:nvSpPr>
        <p:spPr>
          <a:xfrm>
            <a:off x="10664825" y="6434981"/>
            <a:ext cx="762000"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28" name="Text Placeholder 7"/>
          <p:cNvSpPr>
            <a:spLocks noGrp="1"/>
          </p:cNvSpPr>
          <p:nvPr>
            <p:ph type="body" sz="quarter" idx="14" hasCustomPrompt="1"/>
          </p:nvPr>
        </p:nvSpPr>
        <p:spPr>
          <a:xfrm>
            <a:off x="761999" y="1085366"/>
            <a:ext cx="7616827" cy="329768"/>
          </a:xfrm>
        </p:spPr>
        <p:txBody>
          <a:bodyPr rIns="0">
            <a:noAutofit/>
          </a:bodyPr>
          <a:lstStyle>
            <a:lvl1pPr>
              <a:defRPr sz="1800">
                <a:solidFill>
                  <a:schemeClr val="bg1"/>
                </a:solidFill>
              </a:defRPr>
            </a:lvl1pPr>
          </a:lstStyle>
          <a:p>
            <a:pPr lvl="0"/>
            <a:r>
              <a:rPr lang="en-GB" dirty="0"/>
              <a:t>Click to edit Master subtitle style if required</a:t>
            </a:r>
            <a:endParaRPr lang="en-US" dirty="0"/>
          </a:p>
        </p:txBody>
      </p:sp>
      <p:sp>
        <p:nvSpPr>
          <p:cNvPr id="29"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solidFill>
                  <a:schemeClr val="bg1"/>
                </a:solidFill>
              </a:defRPr>
            </a:lvl1pPr>
          </a:lstStyle>
          <a:p>
            <a:pPr lvl="0"/>
            <a:r>
              <a:rPr lang="en-GB" dirty="0"/>
              <a:t>Optional summary text placeholder</a:t>
            </a:r>
            <a:endParaRPr lang="en-US" dirty="0"/>
          </a:p>
        </p:txBody>
      </p:sp>
      <p:pic>
        <p:nvPicPr>
          <p:cNvPr id="30" name="Immagin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showMasterSp="0" userDrawn="1">
  <p:cSld name="2_Key Message Only">
    <p:bg>
      <p:bgPr>
        <a:solidFill>
          <a:srgbClr val="1E2D64"/>
        </a:solidFill>
        <a:effectLst/>
      </p:bgPr>
    </p:bg>
    <p:spTree>
      <p:nvGrpSpPr>
        <p:cNvPr id="1" name=""/>
        <p:cNvGrpSpPr/>
        <p:nvPr/>
      </p:nvGrpSpPr>
      <p:grpSpPr>
        <a:xfrm>
          <a:off x="0" y="0"/>
          <a:ext cx="0" cy="0"/>
          <a:chOff x="0" y="0"/>
          <a:chExt cx="0" cy="0"/>
        </a:xfrm>
      </p:grpSpPr>
      <p:sp>
        <p:nvSpPr>
          <p:cNvPr id="14" name="Text Placeholder 2"/>
          <p:cNvSpPr>
            <a:spLocks noGrp="1"/>
          </p:cNvSpPr>
          <p:nvPr>
            <p:ph type="body" sz="quarter" idx="13" hasCustomPrompt="1"/>
          </p:nvPr>
        </p:nvSpPr>
        <p:spPr>
          <a:xfrm>
            <a:off x="1531036" y="2057400"/>
            <a:ext cx="7606614" cy="3577306"/>
          </a:xfrm>
        </p:spPr>
        <p:txBody>
          <a:bodyPr/>
          <a:lstStyle>
            <a:lvl1pPr>
              <a:defRPr sz="4800" b="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Fare clic per modificare stili del testo dello schema</a:t>
            </a:r>
            <a:endParaRPr lang="it-IT" dirty="0"/>
          </a:p>
          <a:p>
            <a:pPr lvl="1"/>
            <a:r>
              <a:rPr lang="it-IT" dirty="0"/>
              <a:t>Secondo livello</a:t>
            </a:r>
            <a:endParaRPr lang="it-IT" dirty="0"/>
          </a:p>
          <a:p>
            <a:pPr lvl="2"/>
            <a:r>
              <a:rPr lang="it-IT" dirty="0"/>
              <a:t>Terzo livello</a:t>
            </a:r>
            <a:endParaRPr lang="it-IT" dirty="0"/>
          </a:p>
          <a:p>
            <a:pPr lvl="3"/>
            <a:r>
              <a:rPr lang="it-IT" dirty="0"/>
              <a:t>Quarto livello</a:t>
            </a:r>
            <a:endParaRPr lang="it-IT" dirty="0"/>
          </a:p>
          <a:p>
            <a:pPr lvl="4"/>
            <a:r>
              <a:rPr lang="it-IT" dirty="0"/>
              <a:t>Quinto livello</a:t>
            </a:r>
            <a:endParaRPr lang="en-GB" dirty="0"/>
          </a:p>
        </p:txBody>
      </p:sp>
      <p:sp>
        <p:nvSpPr>
          <p:cNvPr id="11" name="Title 1"/>
          <p:cNvSpPr>
            <a:spLocks noGrp="1"/>
          </p:cNvSpPr>
          <p:nvPr>
            <p:ph type="title"/>
          </p:nvPr>
        </p:nvSpPr>
        <p:spPr>
          <a:xfrm>
            <a:off x="762000" y="670120"/>
            <a:ext cx="7616826" cy="415245"/>
          </a:xfrm>
        </p:spPr>
        <p:txBody>
          <a:bodyPr/>
          <a:lstStyle>
            <a:lvl1pPr>
              <a:defRPr b="0">
                <a:solidFill>
                  <a:schemeClr val="accent6"/>
                </a:solidFill>
              </a:defRPr>
            </a:lvl1pPr>
          </a:lstStyle>
          <a:p>
            <a:r>
              <a:rPr lang="en-GB" dirty="0"/>
              <a:t>Click to edit Master title style</a:t>
            </a:r>
            <a:endParaRPr lang="en-GB" dirty="0"/>
          </a:p>
        </p:txBody>
      </p:sp>
      <p:sp>
        <p:nvSpPr>
          <p:cNvPr id="12" name="Date Placeholder 3"/>
          <p:cNvSpPr>
            <a:spLocks noGrp="1"/>
          </p:cNvSpPr>
          <p:nvPr>
            <p:ph type="dt" sz="half" idx="10"/>
          </p:nvPr>
        </p:nvSpPr>
        <p:spPr>
          <a:xfrm>
            <a:off x="772211" y="6434981"/>
            <a:ext cx="1510613"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691FCAA-E440-6E47-8CF1-323B6D3379CB}"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13" name="Footer Placeholder 4"/>
          <p:cNvSpPr>
            <a:spLocks noGrp="1"/>
          </p:cNvSpPr>
          <p:nvPr>
            <p:ph type="ftr" sz="quarter" idx="11"/>
          </p:nvPr>
        </p:nvSpPr>
        <p:spPr>
          <a:xfrm>
            <a:off x="2282825" y="6434981"/>
            <a:ext cx="8381999"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15" name="Slide Number Placeholder 5"/>
          <p:cNvSpPr>
            <a:spLocks noGrp="1"/>
          </p:cNvSpPr>
          <p:nvPr>
            <p:ph type="sldNum" sz="quarter" idx="12"/>
          </p:nvPr>
        </p:nvSpPr>
        <p:spPr>
          <a:xfrm>
            <a:off x="10664825" y="6434981"/>
            <a:ext cx="762000"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16" name="Text Placeholder 7"/>
          <p:cNvSpPr>
            <a:spLocks noGrp="1"/>
          </p:cNvSpPr>
          <p:nvPr>
            <p:ph type="body" sz="quarter" idx="14" hasCustomPrompt="1"/>
          </p:nvPr>
        </p:nvSpPr>
        <p:spPr>
          <a:xfrm>
            <a:off x="761999" y="1085366"/>
            <a:ext cx="7616827" cy="286234"/>
          </a:xfrm>
        </p:spPr>
        <p:txBody>
          <a:bodyPr rIns="0">
            <a:noAutofit/>
          </a:bodyPr>
          <a:lstStyle>
            <a:lvl1pPr>
              <a:defRPr sz="1800">
                <a:solidFill>
                  <a:schemeClr val="bg1"/>
                </a:solidFill>
              </a:defRPr>
            </a:lvl1pPr>
          </a:lstStyle>
          <a:p>
            <a:pPr lvl="0"/>
            <a:r>
              <a:rPr lang="en-GB" dirty="0"/>
              <a:t>Click to edit Master subtitle style if required</a:t>
            </a:r>
            <a:endParaRPr lang="en-US" dirty="0"/>
          </a:p>
        </p:txBody>
      </p:sp>
      <p:sp>
        <p:nvSpPr>
          <p:cNvPr id="17"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solidFill>
                  <a:schemeClr val="bg1"/>
                </a:solidFill>
              </a:defRPr>
            </a:lvl1pPr>
          </a:lstStyle>
          <a:p>
            <a:pPr lvl="0"/>
            <a:r>
              <a:rPr lang="en-GB" dirty="0"/>
              <a:t>Optional summary text placeholder</a:t>
            </a:r>
            <a:endParaRPr lang="en-US" dirty="0"/>
          </a:p>
        </p:txBody>
      </p:sp>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showMasterSp="0" userDrawn="1">
  <p:cSld name="Key Message Magma Violet">
    <p:spTree>
      <p:nvGrpSpPr>
        <p:cNvPr id="1" name=""/>
        <p:cNvGrpSpPr/>
        <p:nvPr/>
      </p:nvGrpSpPr>
      <p:grpSpPr>
        <a:xfrm>
          <a:off x="0" y="0"/>
          <a:ext cx="0" cy="0"/>
          <a:chOff x="0" y="0"/>
          <a:chExt cx="0" cy="0"/>
        </a:xfrm>
      </p:grpSpPr>
      <p:pic>
        <p:nvPicPr>
          <p:cNvPr id="3" name="Immagin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2"/>
          <p:cNvSpPr>
            <a:spLocks noGrp="1"/>
          </p:cNvSpPr>
          <p:nvPr>
            <p:ph type="body" sz="quarter" idx="13" hasCustomPrompt="1"/>
          </p:nvPr>
        </p:nvSpPr>
        <p:spPr>
          <a:xfrm>
            <a:off x="1531036" y="2057400"/>
            <a:ext cx="7606614" cy="3577306"/>
          </a:xfrm>
        </p:spPr>
        <p:txBody>
          <a:bodyPr/>
          <a:lstStyle>
            <a:lvl1pPr>
              <a:defRPr sz="4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Fare clic per modificare stili del testo dello schema</a:t>
            </a:r>
            <a:endParaRPr lang="it-IT" dirty="0"/>
          </a:p>
        </p:txBody>
      </p:sp>
      <p:sp>
        <p:nvSpPr>
          <p:cNvPr id="8" name="Title 1"/>
          <p:cNvSpPr>
            <a:spLocks noGrp="1"/>
          </p:cNvSpPr>
          <p:nvPr>
            <p:ph type="title"/>
          </p:nvPr>
        </p:nvSpPr>
        <p:spPr>
          <a:xfrm>
            <a:off x="761999" y="670120"/>
            <a:ext cx="7638769" cy="415245"/>
          </a:xfrm>
        </p:spPr>
        <p:txBody>
          <a:bodyPr/>
          <a:lstStyle>
            <a:lvl1pPr>
              <a:defRPr b="0">
                <a:solidFill>
                  <a:schemeClr val="bg1"/>
                </a:solidFill>
              </a:defRPr>
            </a:lvl1pPr>
          </a:lstStyle>
          <a:p>
            <a:r>
              <a:rPr lang="en-GB" dirty="0"/>
              <a:t>Click to edit Master title style</a:t>
            </a:r>
            <a:endParaRPr lang="en-GB" dirty="0"/>
          </a:p>
        </p:txBody>
      </p:sp>
      <p:sp>
        <p:nvSpPr>
          <p:cNvPr id="9" name="Text Placeholder 7"/>
          <p:cNvSpPr>
            <a:spLocks noGrp="1"/>
          </p:cNvSpPr>
          <p:nvPr>
            <p:ph type="body" sz="quarter" idx="14" hasCustomPrompt="1"/>
          </p:nvPr>
        </p:nvSpPr>
        <p:spPr>
          <a:xfrm>
            <a:off x="761999" y="1085366"/>
            <a:ext cx="7638769" cy="286234"/>
          </a:xfrm>
        </p:spPr>
        <p:txBody>
          <a:bodyPr rIns="0">
            <a:noAutofit/>
          </a:bodyPr>
          <a:lstStyle>
            <a:lvl1pPr>
              <a:defRPr sz="1800">
                <a:solidFill>
                  <a:schemeClr val="bg1"/>
                </a:solidFill>
              </a:defRPr>
            </a:lvl1pPr>
          </a:lstStyle>
          <a:p>
            <a:pPr lvl="0"/>
            <a:r>
              <a:rPr lang="en-GB" dirty="0"/>
              <a:t>Click to edit Master subtitle style if required</a:t>
            </a:r>
            <a:endParaRPr lang="en-US" dirty="0"/>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showMasterSp="0" userDrawn="1">
  <p:cSld name="Key Message Magma Blu">
    <p:spTree>
      <p:nvGrpSpPr>
        <p:cNvPr id="1" name=""/>
        <p:cNvGrpSpPr/>
        <p:nvPr/>
      </p:nvGrpSpPr>
      <p:grpSpPr>
        <a:xfrm>
          <a:off x="0" y="0"/>
          <a:ext cx="0" cy="0"/>
          <a:chOff x="0" y="0"/>
          <a:chExt cx="0" cy="0"/>
        </a:xfrm>
      </p:grpSpPr>
      <p:pic>
        <p:nvPicPr>
          <p:cNvPr id="2" name="Immagin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7" name="Text Placeholder 2"/>
          <p:cNvSpPr>
            <a:spLocks noGrp="1"/>
          </p:cNvSpPr>
          <p:nvPr>
            <p:ph type="body" sz="quarter" idx="13" hasCustomPrompt="1"/>
          </p:nvPr>
        </p:nvSpPr>
        <p:spPr>
          <a:xfrm>
            <a:off x="1531036" y="2057400"/>
            <a:ext cx="7606614" cy="3577306"/>
          </a:xfrm>
        </p:spPr>
        <p:txBody>
          <a:bodyPr/>
          <a:lstStyle>
            <a:lvl1pPr>
              <a:defRPr sz="4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Fare clic per modificare stili del testo dello schema</a:t>
            </a:r>
            <a:endParaRPr lang="it-IT" dirty="0"/>
          </a:p>
        </p:txBody>
      </p:sp>
      <p:sp>
        <p:nvSpPr>
          <p:cNvPr id="8" name="Title 1"/>
          <p:cNvSpPr>
            <a:spLocks noGrp="1"/>
          </p:cNvSpPr>
          <p:nvPr>
            <p:ph type="title"/>
          </p:nvPr>
        </p:nvSpPr>
        <p:spPr>
          <a:xfrm>
            <a:off x="762000" y="670120"/>
            <a:ext cx="7638768" cy="415245"/>
          </a:xfrm>
        </p:spPr>
        <p:txBody>
          <a:bodyPr/>
          <a:lstStyle>
            <a:lvl1pPr>
              <a:defRPr b="0">
                <a:solidFill>
                  <a:schemeClr val="bg1"/>
                </a:solidFill>
              </a:defRPr>
            </a:lvl1pPr>
          </a:lstStyle>
          <a:p>
            <a:r>
              <a:rPr lang="en-GB" dirty="0"/>
              <a:t>Click to edit Master title style</a:t>
            </a:r>
            <a:endParaRPr lang="en-GB" dirty="0"/>
          </a:p>
        </p:txBody>
      </p:sp>
      <p:sp>
        <p:nvSpPr>
          <p:cNvPr id="9" name="Text Placeholder 7"/>
          <p:cNvSpPr>
            <a:spLocks noGrp="1"/>
          </p:cNvSpPr>
          <p:nvPr>
            <p:ph type="body" sz="quarter" idx="14" hasCustomPrompt="1"/>
          </p:nvPr>
        </p:nvSpPr>
        <p:spPr>
          <a:xfrm>
            <a:off x="762000" y="1085366"/>
            <a:ext cx="7638768" cy="286234"/>
          </a:xfrm>
        </p:spPr>
        <p:txBody>
          <a:bodyPr rIns="0">
            <a:noAutofit/>
          </a:bodyPr>
          <a:lstStyle>
            <a:lvl1pPr>
              <a:defRPr sz="1800">
                <a:solidFill>
                  <a:schemeClr val="bg1"/>
                </a:solidFill>
              </a:defRPr>
            </a:lvl1pPr>
          </a:lstStyle>
          <a:p>
            <a:pPr lvl="0"/>
            <a:r>
              <a:rPr lang="en-GB" dirty="0"/>
              <a:t>Click to edit Master subtitle style if required</a:t>
            </a:r>
            <a:endParaRPr lang="en-US" dirty="0"/>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showMasterSp="0" userDrawn="1">
  <p:cSld name="Intro Cursor Violet Logo TOP">
    <p:spTree>
      <p:nvGrpSpPr>
        <p:cNvPr id="1" name=""/>
        <p:cNvGrpSpPr/>
        <p:nvPr/>
      </p:nvGrpSpPr>
      <p:grpSpPr>
        <a:xfrm>
          <a:off x="0" y="0"/>
          <a:ext cx="0" cy="0"/>
          <a:chOff x="0" y="0"/>
          <a:chExt cx="0" cy="0"/>
        </a:xfrm>
      </p:grpSpPr>
      <p:pic>
        <p:nvPicPr>
          <p:cNvPr id="3" name="Immagin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747" cy="6858000"/>
          </a:xfrm>
          <a:prstGeom prst="rect">
            <a:avLst/>
          </a:prstGeom>
        </p:spPr>
      </p:pic>
      <p:sp>
        <p:nvSpPr>
          <p:cNvPr id="10" name="Title 9"/>
          <p:cNvSpPr>
            <a:spLocks noGrp="1"/>
          </p:cNvSpPr>
          <p:nvPr>
            <p:ph type="title" hasCustomPrompt="1"/>
          </p:nvPr>
        </p:nvSpPr>
        <p:spPr>
          <a:xfrm>
            <a:off x="1536665" y="2763078"/>
            <a:ext cx="5321336" cy="2034348"/>
          </a:xfrm>
        </p:spPr>
        <p:txBody>
          <a:bodyPr>
            <a:noAutofit/>
          </a:bodyPr>
          <a:lstStyle>
            <a:lvl1pPr>
              <a:defRPr sz="4000" b="0">
                <a:solidFill>
                  <a:schemeClr val="accent4"/>
                </a:solidFill>
              </a:defRPr>
            </a:lvl1pPr>
          </a:lstStyle>
          <a:p>
            <a:r>
              <a:rPr lang="en-GB" dirty="0"/>
              <a:t>Click to edit </a:t>
            </a:r>
            <a:br>
              <a:rPr lang="en-GB" dirty="0"/>
            </a:br>
            <a:r>
              <a:rPr lang="en-GB" dirty="0"/>
              <a:t>Master title style</a:t>
            </a:r>
            <a:endParaRPr lang="en-GB" dirty="0"/>
          </a:p>
        </p:txBody>
      </p:sp>
      <p:sp>
        <p:nvSpPr>
          <p:cNvPr id="5" name="Segnaposto data 2"/>
          <p:cNvSpPr>
            <a:spLocks noGrp="1"/>
          </p:cNvSpPr>
          <p:nvPr>
            <p:ph type="dt" sz="half" idx="10"/>
          </p:nvPr>
        </p:nvSpPr>
        <p:spPr>
          <a:xfrm>
            <a:off x="772211" y="6434981"/>
            <a:ext cx="1510613"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21DC6DD-B35A-3D42-9C4D-C3347C1689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7" name="Segnaposto piè di pagina 3"/>
          <p:cNvSpPr>
            <a:spLocks noGrp="1"/>
          </p:cNvSpPr>
          <p:nvPr>
            <p:ph type="ftr" sz="quarter" idx="11"/>
          </p:nvPr>
        </p:nvSpPr>
        <p:spPr>
          <a:xfrm>
            <a:off x="2282825" y="6434981"/>
            <a:ext cx="8381999"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8" name="Segnaposto numero diapositiva 4"/>
          <p:cNvSpPr>
            <a:spLocks noGrp="1"/>
          </p:cNvSpPr>
          <p:nvPr>
            <p:ph type="sldNum" sz="quarter" idx="12"/>
          </p:nvPr>
        </p:nvSpPr>
        <p:spPr>
          <a:xfrm>
            <a:off x="10664825" y="6434981"/>
            <a:ext cx="762000"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pic>
        <p:nvPicPr>
          <p:cNvPr id="9" name="Immagin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showMasterSp="0" userDrawn="1">
  <p:cSld name="1_Section Header 5">
    <p:spTree>
      <p:nvGrpSpPr>
        <p:cNvPr id="1" name=""/>
        <p:cNvGrpSpPr/>
        <p:nvPr/>
      </p:nvGrpSpPr>
      <p:grpSpPr>
        <a:xfrm>
          <a:off x="0" y="0"/>
          <a:ext cx="0" cy="0"/>
          <a:chOff x="0" y="0"/>
          <a:chExt cx="0" cy="0"/>
        </a:xfrm>
      </p:grpSpPr>
      <p:pic>
        <p:nvPicPr>
          <p:cNvPr id="3" name="Immagin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6916" cy="6901132"/>
          </a:xfrm>
          <a:prstGeom prst="rect">
            <a:avLst/>
          </a:prstGeom>
        </p:spPr>
      </p:pic>
      <p:sp>
        <p:nvSpPr>
          <p:cNvPr id="14" name="Title 9"/>
          <p:cNvSpPr>
            <a:spLocks noGrp="1"/>
          </p:cNvSpPr>
          <p:nvPr>
            <p:ph type="title" hasCustomPrompt="1"/>
          </p:nvPr>
        </p:nvSpPr>
        <p:spPr>
          <a:xfrm>
            <a:off x="1524001" y="2743200"/>
            <a:ext cx="5334000" cy="1557684"/>
          </a:xfrm>
        </p:spPr>
        <p:txBody>
          <a:bodyPr>
            <a:noAutofit/>
          </a:bodyPr>
          <a:lstStyle>
            <a:lvl1pPr>
              <a:defRPr sz="4000" b="0">
                <a:solidFill>
                  <a:schemeClr val="accent4"/>
                </a:solidFill>
              </a:defRPr>
            </a:lvl1pPr>
          </a:lstStyle>
          <a:p>
            <a:r>
              <a:rPr lang="en-GB" dirty="0"/>
              <a:t>Click to edit </a:t>
            </a:r>
            <a:br>
              <a:rPr lang="en-GB" dirty="0"/>
            </a:br>
            <a:r>
              <a:rPr lang="en-GB" dirty="0"/>
              <a:t>Master title style</a:t>
            </a:r>
            <a:endParaRPr lang="en-GB" dirty="0"/>
          </a:p>
        </p:txBody>
      </p:sp>
      <p:sp>
        <p:nvSpPr>
          <p:cNvPr id="5" name="Segnaposto data 2"/>
          <p:cNvSpPr>
            <a:spLocks noGrp="1"/>
          </p:cNvSpPr>
          <p:nvPr>
            <p:ph type="dt" sz="half" idx="10"/>
          </p:nvPr>
        </p:nvSpPr>
        <p:spPr>
          <a:xfrm>
            <a:off x="772211" y="6434981"/>
            <a:ext cx="1510613"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21DC6DD-B35A-3D42-9C4D-C3347C1689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7" name="Segnaposto piè di pagina 3"/>
          <p:cNvSpPr>
            <a:spLocks noGrp="1"/>
          </p:cNvSpPr>
          <p:nvPr>
            <p:ph type="ftr" sz="quarter" idx="11"/>
          </p:nvPr>
        </p:nvSpPr>
        <p:spPr>
          <a:xfrm>
            <a:off x="2282825" y="6434981"/>
            <a:ext cx="8381999"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8" name="Segnaposto numero diapositiva 4"/>
          <p:cNvSpPr>
            <a:spLocks noGrp="1"/>
          </p:cNvSpPr>
          <p:nvPr>
            <p:ph type="sldNum" sz="quarter" idx="12"/>
          </p:nvPr>
        </p:nvSpPr>
        <p:spPr>
          <a:xfrm>
            <a:off x="10664825" y="6434981"/>
            <a:ext cx="762000"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pic>
        <p:nvPicPr>
          <p:cNvPr id="9" name="Immagin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showMasterSp="0" userDrawn="1">
  <p:cSld name="1_Intro Cursor Violet Logo TOP">
    <p:spTree>
      <p:nvGrpSpPr>
        <p:cNvPr id="1" name=""/>
        <p:cNvGrpSpPr/>
        <p:nvPr/>
      </p:nvGrpSpPr>
      <p:grpSpPr>
        <a:xfrm>
          <a:off x="0" y="0"/>
          <a:ext cx="0" cy="0"/>
          <a:chOff x="0" y="0"/>
          <a:chExt cx="0" cy="0"/>
        </a:xfrm>
      </p:grpSpPr>
      <p:pic>
        <p:nvPicPr>
          <p:cNvPr id="3" name="Immagin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10" name="Title 9"/>
          <p:cNvSpPr>
            <a:spLocks noGrp="1"/>
          </p:cNvSpPr>
          <p:nvPr>
            <p:ph type="title" hasCustomPrompt="1"/>
          </p:nvPr>
        </p:nvSpPr>
        <p:spPr>
          <a:xfrm>
            <a:off x="1536664" y="1406151"/>
            <a:ext cx="6076985" cy="2054225"/>
          </a:xfrm>
        </p:spPr>
        <p:txBody>
          <a:bodyPr>
            <a:noAutofit/>
          </a:bodyPr>
          <a:lstStyle>
            <a:lvl1pPr>
              <a:defRPr sz="4000" b="0">
                <a:solidFill>
                  <a:schemeClr val="accent4"/>
                </a:solidFill>
              </a:defRPr>
            </a:lvl1pPr>
          </a:lstStyle>
          <a:p>
            <a:r>
              <a:rPr lang="en-GB" dirty="0"/>
              <a:t>Click to edit </a:t>
            </a:r>
            <a:br>
              <a:rPr lang="en-GB" dirty="0"/>
            </a:br>
            <a:r>
              <a:rPr lang="en-GB" dirty="0"/>
              <a:t>Master title style</a:t>
            </a:r>
            <a:endParaRPr lang="en-GB" dirty="0"/>
          </a:p>
        </p:txBody>
      </p:sp>
      <p:sp>
        <p:nvSpPr>
          <p:cNvPr id="5" name="Segnaposto data 2"/>
          <p:cNvSpPr>
            <a:spLocks noGrp="1"/>
          </p:cNvSpPr>
          <p:nvPr>
            <p:ph type="dt" sz="half" idx="10"/>
          </p:nvPr>
        </p:nvSpPr>
        <p:spPr>
          <a:xfrm>
            <a:off x="772211" y="6434981"/>
            <a:ext cx="1510613"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21DC6DD-B35A-3D42-9C4D-C3347C1689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7" name="Segnaposto piè di pagina 3"/>
          <p:cNvSpPr>
            <a:spLocks noGrp="1"/>
          </p:cNvSpPr>
          <p:nvPr>
            <p:ph type="ftr" sz="quarter" idx="11"/>
          </p:nvPr>
        </p:nvSpPr>
        <p:spPr>
          <a:xfrm>
            <a:off x="2282825" y="6434981"/>
            <a:ext cx="8381999"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8" name="Segnaposto numero diapositiva 4"/>
          <p:cNvSpPr>
            <a:spLocks noGrp="1"/>
          </p:cNvSpPr>
          <p:nvPr>
            <p:ph type="sldNum" sz="quarter" idx="12"/>
          </p:nvPr>
        </p:nvSpPr>
        <p:spPr>
          <a:xfrm>
            <a:off x="10664825" y="6434981"/>
            <a:ext cx="762000"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pic>
        <p:nvPicPr>
          <p:cNvPr id="9" name="Immagin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showMasterSp="0" userDrawn="1">
  <p:cSld name="2_Intro Cursor Violet Logo TOP">
    <p:spTree>
      <p:nvGrpSpPr>
        <p:cNvPr id="1" name=""/>
        <p:cNvGrpSpPr/>
        <p:nvPr/>
      </p:nvGrpSpPr>
      <p:grpSpPr>
        <a:xfrm>
          <a:off x="0" y="0"/>
          <a:ext cx="0" cy="0"/>
          <a:chOff x="0" y="0"/>
          <a:chExt cx="0" cy="0"/>
        </a:xfrm>
      </p:grpSpPr>
      <p:pic>
        <p:nvPicPr>
          <p:cNvPr id="3" name="Immagin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10" name="Title 9"/>
          <p:cNvSpPr>
            <a:spLocks noGrp="1"/>
          </p:cNvSpPr>
          <p:nvPr>
            <p:ph type="title" hasCustomPrompt="1"/>
          </p:nvPr>
        </p:nvSpPr>
        <p:spPr>
          <a:xfrm>
            <a:off x="1536664" y="1406151"/>
            <a:ext cx="6076985" cy="2054225"/>
          </a:xfrm>
        </p:spPr>
        <p:txBody>
          <a:bodyPr>
            <a:noAutofit/>
          </a:bodyPr>
          <a:lstStyle>
            <a:lvl1pPr>
              <a:defRPr sz="4000" b="0">
                <a:solidFill>
                  <a:schemeClr val="accent3"/>
                </a:solidFill>
              </a:defRPr>
            </a:lvl1pPr>
          </a:lstStyle>
          <a:p>
            <a:r>
              <a:rPr lang="en-GB" dirty="0"/>
              <a:t>Click to edit </a:t>
            </a:r>
            <a:br>
              <a:rPr lang="en-GB" dirty="0"/>
            </a:br>
            <a:r>
              <a:rPr lang="en-GB" dirty="0"/>
              <a:t>Master title style</a:t>
            </a:r>
            <a:endParaRPr lang="en-GB" dirty="0"/>
          </a:p>
        </p:txBody>
      </p:sp>
      <p:sp>
        <p:nvSpPr>
          <p:cNvPr id="5" name="Segnaposto data 2"/>
          <p:cNvSpPr>
            <a:spLocks noGrp="1"/>
          </p:cNvSpPr>
          <p:nvPr>
            <p:ph type="dt" sz="half" idx="10"/>
          </p:nvPr>
        </p:nvSpPr>
        <p:spPr>
          <a:xfrm>
            <a:off x="772211" y="6434981"/>
            <a:ext cx="1510613"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21DC6DD-B35A-3D42-9C4D-C3347C1689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7" name="Segnaposto piè di pagina 3"/>
          <p:cNvSpPr>
            <a:spLocks noGrp="1"/>
          </p:cNvSpPr>
          <p:nvPr>
            <p:ph type="ftr" sz="quarter" idx="11"/>
          </p:nvPr>
        </p:nvSpPr>
        <p:spPr>
          <a:xfrm>
            <a:off x="2282825" y="6434981"/>
            <a:ext cx="8381999"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8" name="Segnaposto numero diapositiva 4"/>
          <p:cNvSpPr>
            <a:spLocks noGrp="1"/>
          </p:cNvSpPr>
          <p:nvPr>
            <p:ph type="sldNum" sz="quarter" idx="12"/>
          </p:nvPr>
        </p:nvSpPr>
        <p:spPr>
          <a:xfrm>
            <a:off x="10664825" y="6434981"/>
            <a:ext cx="762000"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pic>
        <p:nvPicPr>
          <p:cNvPr id="9" name="Immagin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showMasterSp="0" userDrawn="1">
  <p:cSld name="Section Header 4">
    <p:spTree>
      <p:nvGrpSpPr>
        <p:cNvPr id="1" name=""/>
        <p:cNvGrpSpPr/>
        <p:nvPr/>
      </p:nvGrpSpPr>
      <p:grpSpPr>
        <a:xfrm>
          <a:off x="0" y="0"/>
          <a:ext cx="0" cy="0"/>
          <a:chOff x="0" y="0"/>
          <a:chExt cx="0" cy="0"/>
        </a:xfrm>
      </p:grpSpPr>
      <p:pic>
        <p:nvPicPr>
          <p:cNvPr id="5" name="Immagin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1" y="15766"/>
            <a:ext cx="12188298" cy="6858000"/>
          </a:xfrm>
          <a:prstGeom prst="rect">
            <a:avLst/>
          </a:prstGeom>
        </p:spPr>
      </p:pic>
      <p:sp>
        <p:nvSpPr>
          <p:cNvPr id="14" name="Title 9"/>
          <p:cNvSpPr>
            <a:spLocks noGrp="1"/>
          </p:cNvSpPr>
          <p:nvPr>
            <p:ph type="title" hasCustomPrompt="1"/>
          </p:nvPr>
        </p:nvSpPr>
        <p:spPr>
          <a:xfrm>
            <a:off x="1524001" y="714477"/>
            <a:ext cx="4571999" cy="1557684"/>
          </a:xfrm>
        </p:spPr>
        <p:txBody>
          <a:bodyPr>
            <a:noAutofit/>
          </a:bodyPr>
          <a:lstStyle>
            <a:lvl1pPr>
              <a:defRPr sz="4000" b="0">
                <a:solidFill>
                  <a:schemeClr val="accent6"/>
                </a:solidFill>
              </a:defRPr>
            </a:lvl1pPr>
          </a:lstStyle>
          <a:p>
            <a:r>
              <a:rPr lang="en-GB" dirty="0"/>
              <a:t>Click to edit </a:t>
            </a:r>
            <a:br>
              <a:rPr lang="en-GB" dirty="0"/>
            </a:br>
            <a:r>
              <a:rPr lang="en-GB" dirty="0"/>
              <a:t>Master title style</a:t>
            </a:r>
            <a:endParaRPr lang="en-GB" dirty="0"/>
          </a:p>
        </p:txBody>
      </p:sp>
      <p:sp>
        <p:nvSpPr>
          <p:cNvPr id="6" name="Segnaposto data 2"/>
          <p:cNvSpPr>
            <a:spLocks noGrp="1"/>
          </p:cNvSpPr>
          <p:nvPr>
            <p:ph type="dt" sz="half" idx="10"/>
          </p:nvPr>
        </p:nvSpPr>
        <p:spPr>
          <a:xfrm>
            <a:off x="772211" y="6434981"/>
            <a:ext cx="1510613"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21DC6DD-B35A-3D42-9C4D-C3347C1689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8" name="Segnaposto piè di pagina 3"/>
          <p:cNvSpPr>
            <a:spLocks noGrp="1"/>
          </p:cNvSpPr>
          <p:nvPr>
            <p:ph type="ftr" sz="quarter" idx="11"/>
          </p:nvPr>
        </p:nvSpPr>
        <p:spPr>
          <a:xfrm>
            <a:off x="2282825" y="6434981"/>
            <a:ext cx="8381999"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9" name="Segnaposto numero diapositiva 4"/>
          <p:cNvSpPr>
            <a:spLocks noGrp="1"/>
          </p:cNvSpPr>
          <p:nvPr>
            <p:ph type="sldNum" sz="quarter" idx="12"/>
          </p:nvPr>
        </p:nvSpPr>
        <p:spPr>
          <a:xfrm>
            <a:off x="10664825" y="6434981"/>
            <a:ext cx="762000"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showMasterSp="0" userDrawn="1">
  <p:cSld name="3_Section Header 4">
    <p:spTree>
      <p:nvGrpSpPr>
        <p:cNvPr id="1" name=""/>
        <p:cNvGrpSpPr/>
        <p:nvPr/>
      </p:nvGrpSpPr>
      <p:grpSpPr>
        <a:xfrm>
          <a:off x="0" y="0"/>
          <a:ext cx="0" cy="0"/>
          <a:chOff x="0" y="0"/>
          <a:chExt cx="0" cy="0"/>
        </a:xfrm>
      </p:grpSpPr>
      <p:pic>
        <p:nvPicPr>
          <p:cNvPr id="6" name="Immagin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60082"/>
          </a:xfrm>
          <a:prstGeom prst="rect">
            <a:avLst/>
          </a:prstGeom>
        </p:spPr>
      </p:pic>
      <p:sp>
        <p:nvSpPr>
          <p:cNvPr id="14" name="Title 9"/>
          <p:cNvSpPr>
            <a:spLocks noGrp="1"/>
          </p:cNvSpPr>
          <p:nvPr>
            <p:ph type="title" hasCustomPrompt="1"/>
          </p:nvPr>
        </p:nvSpPr>
        <p:spPr>
          <a:xfrm>
            <a:off x="1524001" y="3419061"/>
            <a:ext cx="4572000" cy="1557684"/>
          </a:xfrm>
        </p:spPr>
        <p:txBody>
          <a:bodyPr>
            <a:noAutofit/>
          </a:bodyPr>
          <a:lstStyle>
            <a:lvl1pPr>
              <a:defRPr sz="4000" b="0">
                <a:solidFill>
                  <a:schemeClr val="accent6"/>
                </a:solidFill>
              </a:defRPr>
            </a:lvl1pPr>
          </a:lstStyle>
          <a:p>
            <a:r>
              <a:rPr lang="en-GB" dirty="0"/>
              <a:t>Click to edit </a:t>
            </a:r>
            <a:br>
              <a:rPr lang="en-GB" dirty="0"/>
            </a:br>
            <a:r>
              <a:rPr lang="en-GB" dirty="0"/>
              <a:t>Master title style</a:t>
            </a:r>
            <a:endParaRPr lang="en-GB" dirty="0"/>
          </a:p>
        </p:txBody>
      </p:sp>
      <p:sp>
        <p:nvSpPr>
          <p:cNvPr id="5" name="Segnaposto data 2"/>
          <p:cNvSpPr>
            <a:spLocks noGrp="1"/>
          </p:cNvSpPr>
          <p:nvPr>
            <p:ph type="dt" sz="half" idx="10"/>
          </p:nvPr>
        </p:nvSpPr>
        <p:spPr>
          <a:xfrm>
            <a:off x="772211" y="6434981"/>
            <a:ext cx="1510613"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21DC6DD-B35A-3D42-9C4D-C3347C1689FE}"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8" name="Segnaposto piè di pagina 3"/>
          <p:cNvSpPr>
            <a:spLocks noGrp="1"/>
          </p:cNvSpPr>
          <p:nvPr>
            <p:ph type="ftr" sz="quarter" idx="11"/>
          </p:nvPr>
        </p:nvSpPr>
        <p:spPr>
          <a:xfrm>
            <a:off x="2282825" y="6434981"/>
            <a:ext cx="8381999" cy="153888"/>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9" name="Segnaposto numero diapositiva 4"/>
          <p:cNvSpPr>
            <a:spLocks noGrp="1"/>
          </p:cNvSpPr>
          <p:nvPr>
            <p:ph type="sldNum" sz="quarter" idx="12"/>
          </p:nvPr>
        </p:nvSpPr>
        <p:spPr>
          <a:xfrm>
            <a:off x="10664825" y="6434981"/>
            <a:ext cx="762000"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showMasterSp="0" userDrawn="1">
  <p:cSld name="Negative on Photo with key message">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772211" y="1905918"/>
            <a:ext cx="7606614" cy="3577306"/>
          </a:xfrm>
        </p:spPr>
        <p:txBody>
          <a:bodyPr/>
          <a:lstStyle>
            <a:lvl1pPr>
              <a:defRPr sz="4800" b="0">
                <a:solidFill>
                  <a:schemeClr val="bg1"/>
                </a:solidFill>
              </a:defRPr>
            </a:lvl1pPr>
            <a:lvl2pPr>
              <a:defRPr b="0">
                <a:solidFill>
                  <a:schemeClr val="bg1"/>
                </a:solidFill>
              </a:defRPr>
            </a:lvl2pPr>
            <a:lvl3pPr>
              <a:defRPr b="0">
                <a:solidFill>
                  <a:schemeClr val="bg1"/>
                </a:solidFill>
              </a:defRPr>
            </a:lvl3pPr>
            <a:lvl4pPr>
              <a:defRPr b="0">
                <a:solidFill>
                  <a:schemeClr val="bg1"/>
                </a:solidFill>
              </a:defRPr>
            </a:lvl4pPr>
            <a:lvl5pPr>
              <a:defRPr b="0">
                <a:solidFill>
                  <a:schemeClr val="bg1"/>
                </a:solidFill>
              </a:defRPr>
            </a:lvl5p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a:xfrm>
            <a:off x="772211" y="6434981"/>
            <a:ext cx="1510613"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fld id="{74E7F8EF-AB7E-8B46-999D-090F56F9ACE9}"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sp>
        <p:nvSpPr>
          <p:cNvPr id="6" name="Footer Placeholder 4"/>
          <p:cNvSpPr>
            <a:spLocks noGrp="1"/>
          </p:cNvSpPr>
          <p:nvPr>
            <p:ph type="ftr" sz="quarter" idx="11"/>
          </p:nvPr>
        </p:nvSpPr>
        <p:spPr>
          <a:xfrm>
            <a:off x="2282825" y="6434981"/>
            <a:ext cx="8381999" cy="153888"/>
          </a:xfrm>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7"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2"/>
            <a:ext cx="7616824" cy="1368425"/>
          </a:xfrm>
        </p:spPr>
        <p:txBody>
          <a:bodyPr anchor="t">
            <a:noAutofit/>
          </a:bodyPr>
          <a:lstStyle>
            <a:lvl1pPr algn="l">
              <a:defRPr sz="479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5" y="3429011"/>
            <a:ext cx="6109388" cy="276999"/>
          </a:xfrm>
        </p:spPr>
        <p:txBody>
          <a:bodyPr anchor="t">
            <a:noAutofit/>
          </a:bodyPr>
          <a:lstStyle>
            <a:lvl1pPr marL="0" indent="0" algn="l">
              <a:lnSpc>
                <a:spcPct val="90000"/>
              </a:lnSpc>
              <a:buNone/>
              <a:defRPr sz="1835">
                <a:solidFill>
                  <a:schemeClr val="tx1"/>
                </a:solidFill>
              </a:defRPr>
            </a:lvl1pPr>
            <a:lvl2pPr marL="456565" indent="0" algn="ctr">
              <a:buNone/>
              <a:defRPr sz="2040"/>
            </a:lvl2pPr>
            <a:lvl3pPr marL="913765" indent="0" algn="ctr">
              <a:buNone/>
              <a:defRPr sz="1835"/>
            </a:lvl3pPr>
            <a:lvl4pPr marL="1370330" indent="0" algn="ctr">
              <a:buNone/>
              <a:defRPr sz="1630"/>
            </a:lvl4pPr>
            <a:lvl5pPr marL="1827530" indent="0" algn="ctr">
              <a:buNone/>
              <a:defRPr sz="1630"/>
            </a:lvl5pPr>
            <a:lvl6pPr marL="2284095" indent="0" algn="ctr">
              <a:buNone/>
              <a:defRPr sz="1630"/>
            </a:lvl6pPr>
            <a:lvl7pPr marL="2740660" indent="0" algn="ctr">
              <a:buNone/>
              <a:defRPr sz="1630"/>
            </a:lvl7pPr>
            <a:lvl8pPr marL="3197860" indent="0" algn="ctr">
              <a:buNone/>
              <a:defRPr sz="1630"/>
            </a:lvl8pPr>
            <a:lvl9pPr marL="3654425" indent="0" algn="ctr">
              <a:buNone/>
              <a:defRPr sz="163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35">
                <a:solidFill>
                  <a:schemeClr val="tx1"/>
                </a:solidFill>
              </a:defRPr>
            </a:lvl1pPr>
          </a:lstStyle>
          <a:p>
            <a:endParaRPr lang="en-GB" dirty="0">
              <a:solidFill>
                <a:prstClr val="black"/>
              </a:solidFill>
            </a:endParaRPr>
          </a:p>
        </p:txBody>
      </p:sp>
      <p:sp>
        <p:nvSpPr>
          <p:cNvPr id="9" name="Rectangle 8"/>
          <p:cNvSpPr/>
          <p:nvPr userDrawn="1"/>
        </p:nvSpPr>
        <p:spPr>
          <a:xfrm rot="16200000">
            <a:off x="1615350" y="-157777"/>
            <a:ext cx="691601"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black"/>
              </a:solidFill>
            </a:endParaRPr>
          </a:p>
        </p:txBody>
      </p:sp>
      <p:pic>
        <p:nvPicPr>
          <p:cNvPr id="1026" name="Picture 2" descr="\\psf\Home\Desktop\ENELLOGO1.jpg"/>
          <p:cNvPicPr>
            <a:picLocks noChangeAspect="1" noChangeArrowheads="1"/>
          </p:cNvPicPr>
          <p:nvPr userDrawn="1"/>
        </p:nvPicPr>
        <p:blipFill>
          <a:blip r:embed="rId2" cstate="print"/>
          <a:srcRect/>
          <a:stretch>
            <a:fillRect/>
          </a:stretch>
        </p:blipFill>
        <p:spPr bwMode="auto">
          <a:xfrm>
            <a:off x="9519703" y="5483227"/>
            <a:ext cx="1907123" cy="691036"/>
          </a:xfrm>
          <a:prstGeom prst="rect">
            <a:avLst/>
          </a:prstGeom>
          <a:noFill/>
        </p:spPr>
      </p:pic>
      <p:sp>
        <p:nvSpPr>
          <p:cNvPr id="7"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2" name="Footer Placeholder 2"/>
          <p:cNvSpPr>
            <a:spLocks noGrp="1"/>
          </p:cNvSpPr>
          <p:nvPr>
            <p:ph type="ftr" sz="quarter" idx="11"/>
          </p:nvPr>
        </p:nvSpPr>
        <p:spPr>
          <a:xfrm>
            <a:off x="2282829"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501" y="1363683"/>
            <a:ext cx="6076985" cy="2054224"/>
          </a:xfrm>
        </p:spPr>
        <p:txBody>
          <a:bodyPr anchor="b">
            <a:noAutofit/>
          </a:bodyPr>
          <a:lstStyle>
            <a:lvl1pPr>
              <a:defRPr sz="479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8" name="Picture 2" descr="\\psf\Home\Desktop\ENELLOGO1.jpg"/>
          <p:cNvPicPr>
            <a:picLocks noChangeAspect="1" noChangeArrowheads="1"/>
          </p:cNvPicPr>
          <p:nvPr userDrawn="1"/>
        </p:nvPicPr>
        <p:blipFill>
          <a:blip r:embed="rId2" cstate="print"/>
          <a:srcRect/>
          <a:stretch>
            <a:fillRect/>
          </a:stretch>
        </p:blipFill>
        <p:spPr bwMode="auto">
          <a:xfrm>
            <a:off x="10100485" y="690093"/>
            <a:ext cx="1326340" cy="480592"/>
          </a:xfrm>
          <a:prstGeom prst="rect">
            <a:avLst/>
          </a:prstGeom>
          <a:noFill/>
        </p:spPr>
      </p:pic>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4" y="2057400"/>
            <a:ext cx="5330824"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a:t>Fare clic per modificare lo stile del titolo</a:t>
            </a:r>
            <a:endParaRPr lang="en-GB" dirty="0"/>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8"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775"/>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2" y="-394411"/>
            <a:ext cx="878041" cy="304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srgbClr val="0655FA"/>
              </a:solidFill>
            </a:endParaRPr>
          </a:p>
        </p:txBody>
      </p:sp>
      <p:sp>
        <p:nvSpPr>
          <p:cNvPr id="3" name="Text Placeholder 2"/>
          <p:cNvSpPr>
            <a:spLocks noGrp="1"/>
          </p:cNvSpPr>
          <p:nvPr>
            <p:ph type="body" sz="quarter" idx="13" hasCustomPrompt="1"/>
          </p:nvPr>
        </p:nvSpPr>
        <p:spPr>
          <a:xfrm>
            <a:off x="772211" y="1905920"/>
            <a:ext cx="7606615" cy="3577305"/>
          </a:xfrm>
        </p:spPr>
        <p:txBody>
          <a:bodyPr/>
          <a:lstStyle>
            <a:lvl1pPr>
              <a:defRPr sz="479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852195" name="Slide do think-cell" r:id="rId3" imgW="0" imgH="0" progId="TCLayout.ActiveDocument.1">
                  <p:embed/>
                </p:oleObj>
              </mc:Choice>
              <mc:Fallback>
                <p:oleObj name="Slide do think-cell" r:id="rId3" imgW="0" imgH="0" progId="TCLayout.ActiveDocument.1">
                  <p:embed/>
                  <p:pic>
                    <p:nvPicPr>
                      <p:cNvPr id="0" name="Ogget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userDrawn="1">
  <p:cSld name="1_ single column text">
    <p:spTree>
      <p:nvGrpSpPr>
        <p:cNvPr id="1" name=""/>
        <p:cNvGrpSpPr/>
        <p:nvPr/>
      </p:nvGrpSpPr>
      <p:grpSpPr>
        <a:xfrm>
          <a:off x="0" y="0"/>
          <a:ext cx="0" cy="0"/>
          <a:chOff x="0" y="0"/>
          <a:chExt cx="0" cy="0"/>
        </a:xfrm>
      </p:grpSpPr>
      <p:sp>
        <p:nvSpPr>
          <p:cNvPr id="6" name="Sottotitolo 2"/>
          <p:cNvSpPr txBox="1"/>
          <p:nvPr userDrawn="1"/>
        </p:nvSpPr>
        <p:spPr>
          <a:xfrm>
            <a:off x="433919" y="1692280"/>
            <a:ext cx="11140016" cy="4283075"/>
          </a:xfrm>
          <a:prstGeom prst="rect">
            <a:avLst/>
          </a:prstGeom>
        </p:spPr>
        <p:txBody>
          <a:bodyPr lIns="93173" tIns="0" rIns="93173" bIns="46589"/>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466090" fontAlgn="auto">
              <a:spcAft>
                <a:spcPts val="0"/>
              </a:spcAft>
              <a:buSzPct val="100000"/>
              <a:buFont typeface="Arial" panose="020B0604020202020204"/>
              <a:buNone/>
              <a:defRPr/>
            </a:pPr>
            <a:endParaRPr lang="it-IT" sz="1835" b="1" dirty="0">
              <a:solidFill>
                <a:srgbClr val="53565A">
                  <a:tint val="75000"/>
                </a:srgbClr>
              </a:solidFill>
              <a:cs typeface="Arial" panose="020B0604020202020204"/>
            </a:endParaRPr>
          </a:p>
        </p:txBody>
      </p:sp>
      <p:sp>
        <p:nvSpPr>
          <p:cNvPr id="10" name="Title 1"/>
          <p:cNvSpPr>
            <a:spLocks noGrp="1"/>
          </p:cNvSpPr>
          <p:nvPr>
            <p:ph type="title" hasCustomPrompt="1"/>
          </p:nvPr>
        </p:nvSpPr>
        <p:spPr>
          <a:xfrm>
            <a:off x="762003" y="670125"/>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55267" name="Slide do think-cell" r:id="rId3" imgW="12700" imgH="12700" progId="TCLayout.ActiveDocument.1">
                  <p:embed/>
                </p:oleObj>
              </mc:Choice>
              <mc:Fallback>
                <p:oleObj name="Slide do think-cell" r:id="rId3" imgW="12700" imgH="12700" progId="TCLayout.ActiveDocument.1">
                  <p:embed/>
                  <p:pic>
                    <p:nvPicPr>
                      <p:cNvPr id="0" name="Ogget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1"/>
          <p:cNvSpPr>
            <a:spLocks noGrp="1"/>
          </p:cNvSpPr>
          <p:nvPr>
            <p:ph type="dt" sz="half" idx="10"/>
          </p:nvPr>
        </p:nvSpPr>
        <p:spPr>
          <a:xfrm>
            <a:off x="772214" y="6264005"/>
            <a:ext cx="1510613" cy="153888"/>
          </a:xfrm>
        </p:spPr>
        <p:txBody>
          <a:bodyPr/>
          <a:lstStyle/>
          <a:p>
            <a:endParaRPr lang="en-GB">
              <a:solidFill>
                <a:srgbClr val="C6C6C6">
                  <a:lumMod val="75000"/>
                </a:srgbClr>
              </a:solidFill>
            </a:endParaRPr>
          </a:p>
        </p:txBody>
      </p:sp>
      <p:sp>
        <p:nvSpPr>
          <p:cNvPr id="8" name="Footer Placeholder 2"/>
          <p:cNvSpPr>
            <a:spLocks noGrp="1"/>
          </p:cNvSpPr>
          <p:nvPr>
            <p:ph type="ftr" sz="quarter" idx="12"/>
          </p:nvPr>
        </p:nvSpPr>
        <p:spPr>
          <a:xfrm>
            <a:off x="2282827" y="6264005"/>
            <a:ext cx="8381999" cy="153888"/>
          </a:xfrm>
        </p:spPr>
        <p:txBody>
          <a:bodyPr/>
          <a:lstStyle/>
          <a:p>
            <a:endParaRPr lang="en-GB" dirty="0">
              <a:solidFill>
                <a:srgbClr val="C6C6C6">
                  <a:lumMod val="75000"/>
                </a:srgbClr>
              </a:solidFill>
            </a:endParaRPr>
          </a:p>
        </p:txBody>
      </p:sp>
      <p:sp>
        <p:nvSpPr>
          <p:cNvPr id="9" name="Slide Number Placeholder 3"/>
          <p:cNvSpPr>
            <a:spLocks noGrp="1"/>
          </p:cNvSpPr>
          <p:nvPr>
            <p:ph type="sldNum" sz="quarter" idx="13"/>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3" name="Title 1"/>
          <p:cNvSpPr>
            <a:spLocks noGrp="1"/>
          </p:cNvSpPr>
          <p:nvPr>
            <p:ph type="title" hasCustomPrompt="1"/>
          </p:nvPr>
        </p:nvSpPr>
        <p:spPr>
          <a:xfrm>
            <a:off x="762001" y="670123"/>
            <a:ext cx="8375652" cy="394980"/>
          </a:xfrm>
        </p:spPr>
        <p:txBody>
          <a:bodyPr/>
          <a:lstStyle/>
          <a:p>
            <a:r>
              <a:rPr lang="it-IT" dirty="0"/>
              <a:t>Fare clic per modificare lo stile del titolo</a:t>
            </a:r>
            <a:endParaRPr lang="en-GB" dirty="0"/>
          </a:p>
        </p:txBody>
      </p:sp>
      <p:sp>
        <p:nvSpPr>
          <p:cNvPr id="14" name="Text Placeholder 7"/>
          <p:cNvSpPr>
            <a:spLocks noGrp="1"/>
          </p:cNvSpPr>
          <p:nvPr>
            <p:ph type="body" sz="quarter" idx="14" hasCustomPrompt="1"/>
          </p:nvPr>
        </p:nvSpPr>
        <p:spPr>
          <a:xfrm>
            <a:off x="762002" y="1085370"/>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9" y="1909"/>
          <a:ext cx="2116" cy="1905"/>
        </p:xfrm>
        <a:graphic>
          <a:graphicData uri="http://schemas.openxmlformats.org/presentationml/2006/ole">
            <mc:AlternateContent xmlns:mc="http://schemas.openxmlformats.org/markup-compatibility/2006">
              <mc:Choice xmlns:v="urn:schemas-microsoft-com:vml" Requires="v">
                <p:oleObj spid="_x0000_s856291"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909"/>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1"/>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8419" name="Slide do think-cell" r:id="rId3" imgW="12700" imgH="12700" progId="TCLayout.ActiveDocument.1">
                  <p:embed/>
                </p:oleObj>
              </mc:Choice>
              <mc:Fallback>
                <p:oleObj name="Slide do think-cell" r:id="rId3" imgW="12700" imgH="12700" progId="TCLayout.ActiveDocument.1">
                  <p:embed/>
                  <p:pic>
                    <p:nvPicPr>
                      <p:cNvPr id="0" name="Obje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tângulo 2" hidden="1"/>
          <p:cNvSpPr/>
          <p:nvPr userDrawn="1">
            <p:custDataLst>
              <p:tags r:id="rId5"/>
            </p:custDataLst>
          </p:nvPr>
        </p:nvSpPr>
        <p:spPr bwMode="auto">
          <a:xfrm>
            <a:off x="105791" y="-59124"/>
            <a:ext cx="87" cy="276999"/>
          </a:xfrm>
          <a:prstGeom prst="rect">
            <a:avLst/>
          </a:prstGeom>
          <a:noFill/>
          <a:ln w="28575">
            <a:solidFill>
              <a:schemeClr val="tx2"/>
            </a:solidFill>
            <a:round/>
          </a:ln>
          <a:effectLst/>
        </p:spPr>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735" b="1" i="0" baseline="0" dirty="0">
              <a:latin typeface="Arial" panose="020B0604020202020204" pitchFamily="34" charset="0"/>
              <a:ea typeface="MS PGothic" panose="020B0600070205080204" pitchFamily="34" charset="-128"/>
              <a:sym typeface="Arial" panose="020B0604020202020204" pitchFamily="34" charset="0"/>
            </a:endParaRPr>
          </a:p>
        </p:txBody>
      </p:sp>
      <p:sp>
        <p:nvSpPr>
          <p:cNvPr id="4" name="Retângulo 3"/>
          <p:cNvSpPr/>
          <p:nvPr userDrawn="1"/>
        </p:nvSpPr>
        <p:spPr>
          <a:xfrm>
            <a:off x="0" y="6171270"/>
            <a:ext cx="12192000" cy="686730"/>
          </a:xfrm>
          <a:prstGeom prst="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pt-BR" sz="1760"/>
          </a:p>
        </p:txBody>
      </p:sp>
      <p:sp>
        <p:nvSpPr>
          <p:cNvPr id="10" name="Title 1"/>
          <p:cNvSpPr>
            <a:spLocks noGrp="1"/>
          </p:cNvSpPr>
          <p:nvPr>
            <p:ph type="ctrTitle"/>
          </p:nvPr>
        </p:nvSpPr>
        <p:spPr>
          <a:xfrm>
            <a:off x="4755819" y="264815"/>
            <a:ext cx="6908800" cy="351537"/>
          </a:xfrm>
          <a:prstGeom prst="rect">
            <a:avLst/>
          </a:prstGeom>
        </p:spPr>
        <p:txBody>
          <a:bodyPr rtlCol="0">
            <a:noAutofit/>
          </a:bodyPr>
          <a:lstStyle>
            <a:lvl1pPr algn="r" defTabSz="446405" rtl="0" eaLnBrk="0" fontAlgn="base" hangingPunct="0">
              <a:spcBef>
                <a:spcPct val="0"/>
              </a:spcBef>
              <a:spcAft>
                <a:spcPct val="0"/>
              </a:spcAft>
              <a:defRPr lang="en-US" sz="2735" b="1" kern="1200" dirty="0">
                <a:solidFill>
                  <a:schemeClr val="accent6">
                    <a:lumMod val="90000"/>
                    <a:lumOff val="10000"/>
                  </a:schemeClr>
                </a:solidFill>
                <a:latin typeface="+mj-lt"/>
                <a:ea typeface="MS PGothic" panose="020B0600070205080204" pitchFamily="34" charset="-128"/>
                <a:cs typeface="MS PGothic" panose="020B0600070205080204" pitchFamily="34" charset="-128"/>
              </a:defRPr>
            </a:lvl1pPr>
          </a:lstStyle>
          <a:p>
            <a:r>
              <a:rPr lang="en-US" dirty="0"/>
              <a:t>Click to edit Master title style</a:t>
            </a:r>
            <a:endParaRPr lang="en-US" dirty="0"/>
          </a:p>
        </p:txBody>
      </p:sp>
      <p:sp>
        <p:nvSpPr>
          <p:cNvPr id="13" name="Text Placeholder 8"/>
          <p:cNvSpPr>
            <a:spLocks noGrp="1"/>
          </p:cNvSpPr>
          <p:nvPr>
            <p:ph type="body" sz="quarter" idx="10"/>
          </p:nvPr>
        </p:nvSpPr>
        <p:spPr>
          <a:xfrm>
            <a:off x="623393" y="897652"/>
            <a:ext cx="11037259" cy="5273642"/>
          </a:xfrm>
          <a:prstGeom prst="rect">
            <a:avLst/>
          </a:prstGeom>
        </p:spPr>
        <p:txBody>
          <a:bodyPr rtlCol="0">
            <a:normAutofit/>
          </a:bodyPr>
          <a:lstStyle>
            <a:lvl1pPr algn="l" defTabSz="446405" rtl="0" eaLnBrk="0" fontAlgn="base" hangingPunct="0">
              <a:spcBef>
                <a:spcPct val="20000"/>
              </a:spcBef>
              <a:spcAft>
                <a:spcPct val="0"/>
              </a:spcAft>
              <a:buFont typeface="Arial" panose="020B0604020202020204" pitchFamily="34" charset="0"/>
              <a:buNone/>
              <a:defRPr lang="en-US" sz="2345" kern="1200" dirty="0" smtClean="0">
                <a:solidFill>
                  <a:schemeClr val="tx1"/>
                </a:solidFill>
                <a:latin typeface="+mj-lt"/>
                <a:ea typeface="MS PGothic" panose="020B0600070205080204" pitchFamily="34" charset="-128"/>
                <a:cs typeface="MS PGothic" panose="020B0600070205080204" pitchFamily="34" charset="-128"/>
              </a:defRPr>
            </a:lvl1pPr>
            <a:lvl2pPr>
              <a:defRPr sz="1365">
                <a:solidFill>
                  <a:schemeClr val="tx1"/>
                </a:solidFill>
              </a:defRPr>
            </a:lvl2pPr>
            <a:lvl3pPr>
              <a:defRPr sz="1365">
                <a:solidFill>
                  <a:schemeClr val="tx1"/>
                </a:solidFill>
              </a:defRPr>
            </a:lvl3pPr>
            <a:lvl4pPr>
              <a:defRPr sz="1365">
                <a:solidFill>
                  <a:schemeClr val="tx1"/>
                </a:solidFill>
              </a:defRPr>
            </a:lvl4pPr>
            <a:lvl5pPr>
              <a:defRPr sz="1365">
                <a:solidFill>
                  <a:schemeClr val="tx1"/>
                </a:solidFill>
              </a:defRPr>
            </a:lvl5pPr>
          </a:lstStyle>
          <a:p>
            <a:pPr lvl="0"/>
            <a:r>
              <a:rPr lang="en-US" dirty="0"/>
              <a:t>Click to edit Master text styles</a:t>
            </a:r>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Section Header 3">
    <p:bg>
      <p:bgPr>
        <a:solidFill>
          <a:schemeClr val="accent6"/>
        </a:solidFill>
        <a:effectLst/>
      </p:bgPr>
    </p:bg>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2" name="Group 1"/>
          <p:cNvGrpSpPr/>
          <p:nvPr userDrawn="1"/>
        </p:nvGrpSpPr>
        <p:grpSpPr>
          <a:xfrm>
            <a:off x="760414" y="690580"/>
            <a:ext cx="427668" cy="2052620"/>
            <a:chOff x="760413" y="690580"/>
            <a:chExt cx="544156" cy="2611716"/>
          </a:xfrm>
        </p:grpSpPr>
        <p:sp>
          <p:nvSpPr>
            <p:cNvPr id="8" name="Rectangle 7"/>
            <p:cNvSpPr/>
            <p:nvPr userDrawn="1"/>
          </p:nvSpPr>
          <p:spPr>
            <a:xfrm>
              <a:off x="760413" y="690580"/>
              <a:ext cx="544156" cy="1886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16" name="Rectangle 15"/>
            <p:cNvSpPr/>
            <p:nvPr userDrawn="1"/>
          </p:nvSpPr>
          <p:spPr>
            <a:xfrm>
              <a:off x="760413" y="2565815"/>
              <a:ext cx="544156" cy="736481"/>
            </a:xfrm>
            <a:prstGeom prst="rect">
              <a:avLst/>
            </a:prstGeom>
            <a:gradFill flip="none" rotWithShape="1">
              <a:gsLst>
                <a:gs pos="0">
                  <a:schemeClr val="bg1">
                    <a:alpha val="80000"/>
                  </a:schemeClr>
                </a:gs>
                <a:gs pos="95000">
                  <a:schemeClr val="bg1">
                    <a:alpha val="0"/>
                  </a:schemeClr>
                </a:gs>
              </a:gsLst>
              <a:lin ang="5760000" scaled="0"/>
              <a:tileRect/>
            </a:gradFill>
            <a:ln>
              <a:noFill/>
            </a:ln>
          </p:spPr>
          <p:txBody>
            <a:bodyPr vert="horz" wrap="square" lIns="91440" tIns="45720" rIns="91440" bIns="45720" numCol="1" anchor="t" anchorCtr="0" compatLnSpc="1"/>
            <a:lstStyle/>
            <a:p>
              <a:endParaRPr lang="en-GB">
                <a:solidFill>
                  <a:prstClr val="black"/>
                </a:solidFill>
              </a:endParaRPr>
            </a:p>
          </p:txBody>
        </p:sp>
      </p:grpSp>
      <p:sp>
        <p:nvSpPr>
          <p:cNvPr id="17" name="Title 9"/>
          <p:cNvSpPr>
            <a:spLocks noGrp="1"/>
          </p:cNvSpPr>
          <p:nvPr>
            <p:ph type="title" hasCustomPrompt="1"/>
          </p:nvPr>
        </p:nvSpPr>
        <p:spPr>
          <a:xfrm>
            <a:off x="1524000" y="596117"/>
            <a:ext cx="7600985" cy="1889164"/>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10" name="Group 4"/>
          <p:cNvGrpSpPr>
            <a:grpSpLocks noChangeAspect="1"/>
          </p:cNvGrpSpPr>
          <p:nvPr userDrawn="1"/>
        </p:nvGrpSpPr>
        <p:grpSpPr bwMode="auto">
          <a:xfrm>
            <a:off x="10100484" y="690091"/>
            <a:ext cx="1326339" cy="480798"/>
            <a:chOff x="0" y="768"/>
            <a:chExt cx="7680" cy="2784"/>
          </a:xfrm>
        </p:grpSpPr>
        <p:sp>
          <p:nvSpPr>
            <p:cNvPr id="11"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4"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5"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8"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gr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titleOnly">
  <p:cSld name="1_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1999" y="670121"/>
            <a:ext cx="9137651" cy="701479"/>
          </a:xfrm>
          <a:prstGeom prst="rect">
            <a:avLst/>
          </a:prstGeom>
        </p:spPr>
        <p:txBody>
          <a:bodyPr/>
          <a:lstStyle/>
          <a:p>
            <a:r>
              <a:rPr lang="it-IT"/>
              <a:t>Fare clic per modificare lo stile del titolo</a:t>
            </a:r>
            <a:endParaRPr lang="en-GB"/>
          </a:p>
        </p:txBody>
      </p:sp>
      <p:sp>
        <p:nvSpPr>
          <p:cNvPr id="3" name="Date Placeholder 2"/>
          <p:cNvSpPr>
            <a:spLocks noGrp="1"/>
          </p:cNvSpPr>
          <p:nvPr>
            <p:ph type="dt" sz="half" idx="10"/>
          </p:nvPr>
        </p:nvSpPr>
        <p:spPr>
          <a:xfrm>
            <a:off x="772211" y="6264005"/>
            <a:ext cx="1510613" cy="153888"/>
          </a:xfrm>
          <a:prstGeom prst="rect">
            <a:avLst/>
          </a:prstGeom>
        </p:spPr>
        <p:txBody>
          <a:bodyPr/>
          <a:lstStyle/>
          <a:p>
            <a:fld id="{6C955153-7974-A447-8EE8-39A9DB540D2F}" type="datetime1">
              <a:rPr lang="en-GB" smtClean="0"/>
            </a:fld>
            <a:endParaRPr lang="en-GB" dirty="0"/>
          </a:p>
        </p:txBody>
      </p:sp>
      <p:sp>
        <p:nvSpPr>
          <p:cNvPr id="4" name="Footer Placeholder 3"/>
          <p:cNvSpPr>
            <a:spLocks noGrp="1"/>
          </p:cNvSpPr>
          <p:nvPr>
            <p:ph type="ftr" sz="quarter" idx="11"/>
          </p:nvPr>
        </p:nvSpPr>
        <p:spPr>
          <a:xfrm>
            <a:off x="2282825" y="6264005"/>
            <a:ext cx="8381999" cy="153888"/>
          </a:xfrm>
          <a:prstGeom prst="rect">
            <a:avLst/>
          </a:prstGeom>
        </p:spPr>
        <p:txBody>
          <a:bodyPr/>
          <a:lstStyle/>
          <a:p>
            <a:r>
              <a:rPr lang="en-GB" dirty="0"/>
              <a:t>Presentation footer</a:t>
            </a:r>
            <a:endParaRPr lang="en-GB" dirty="0"/>
          </a:p>
        </p:txBody>
      </p:sp>
      <p:sp>
        <p:nvSpPr>
          <p:cNvPr id="5" name="Slide Number Placeholder 4"/>
          <p:cNvSpPr>
            <a:spLocks noGrp="1"/>
          </p:cNvSpPr>
          <p:nvPr>
            <p:ph type="sldNum" sz="quarter" idx="12"/>
          </p:nvPr>
        </p:nvSpPr>
        <p:spPr>
          <a:xfrm>
            <a:off x="10664825" y="6264005"/>
            <a:ext cx="762000" cy="153888"/>
          </a:xfrm>
          <a:prstGeom prst="rect">
            <a:avLst/>
          </a:prstGeom>
        </p:spPr>
        <p:txBody>
          <a:bodyPr/>
          <a:lstStyle/>
          <a:p>
            <a:fld id="{1ED2235E-0982-3B42-A838-A74550CD4449}" type="slidenum">
              <a:rPr lang="en-GB" smtClean="0"/>
            </a:fld>
            <a:endParaRPr lang="en-GB" dirty="0"/>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cstate="screen"/>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userDrawn="1">
  <p:cSld name="2_eSlide - Title, no content">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862435" name="Slide do think-cell" r:id="rId3" imgW="12700" imgH="12700" progId="TCLayout.ActiveDocument.1">
                  <p:embed/>
                </p:oleObj>
              </mc:Choice>
              <mc:Fallback>
                <p:oleObj name="Slide do think-cell" r:id="rId3" imgW="12700" imgH="12700" progId="TCLayout.ActiveDocument.1">
                  <p:embed/>
                  <p:pic>
                    <p:nvPicPr>
                      <p:cNvPr id="0" name="Objeto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Placeholder 8"/>
          <p:cNvSpPr>
            <a:spLocks noGrp="1"/>
          </p:cNvSpPr>
          <p:nvPr>
            <p:ph type="body" sz="quarter" idx="10" hasCustomPrompt="1"/>
            <p:custDataLst>
              <p:tags r:id="rId5"/>
            </p:custDataLst>
          </p:nvPr>
        </p:nvSpPr>
        <p:spPr>
          <a:xfrm>
            <a:off x="463641" y="1080269"/>
            <a:ext cx="11316235" cy="5138668"/>
          </a:xfrm>
          <a:prstGeom prst="rect">
            <a:avLst/>
          </a:prstGeom>
        </p:spPr>
        <p:txBody>
          <a:bodyPr vert="horz"/>
          <a:lstStyle>
            <a:lvl1pPr>
              <a:buClr>
                <a:srgbClr val="013D5D"/>
              </a:buClr>
              <a:buFont typeface="Arial" panose="020B0604020202020204" pitchFamily="34" charset="0"/>
              <a:buChar char="•"/>
              <a:defRPr sz="12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Clique para editar os estilos do texto mestre</a:t>
            </a:r>
            <a:endParaRPr lang="en-US" dirty="0"/>
          </a:p>
        </p:txBody>
      </p:sp>
      <p:sp>
        <p:nvSpPr>
          <p:cNvPr id="6" name="Slide Number Placeholder 5"/>
          <p:cNvSpPr>
            <a:spLocks noGrp="1"/>
          </p:cNvSpPr>
          <p:nvPr>
            <p:ph type="sldNum" sz="quarter" idx="4"/>
            <p:custDataLst>
              <p:tags r:id="rId6"/>
            </p:custDataLst>
          </p:nvPr>
        </p:nvSpPr>
        <p:spPr>
          <a:xfrm>
            <a:off x="11097828" y="6571687"/>
            <a:ext cx="584200" cy="120184"/>
          </a:xfrm>
          <a:prstGeom prst="rect">
            <a:avLst/>
          </a:prstGeom>
        </p:spPr>
        <p:txBody>
          <a:bodyPr wrap="none" lIns="0" tIns="0" rIns="0" bIns="0" anchor="b" anchorCtr="0"/>
          <a:lstStyle>
            <a:lvl1pPr marL="0" algn="r" defTabSz="914400" rtl="0" eaLnBrk="1" fontAlgn="base" latinLnBrk="0" hangingPunct="1">
              <a:lnSpc>
                <a:spcPct val="90000"/>
              </a:lnSpc>
              <a:spcBef>
                <a:spcPct val="0"/>
              </a:spcBef>
              <a:spcAft>
                <a:spcPct val="0"/>
              </a:spcAft>
              <a:defRPr lang="en-US" sz="90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itle 2"/>
          <p:cNvSpPr>
            <a:spLocks noGrp="1"/>
          </p:cNvSpPr>
          <p:nvPr>
            <p:ph type="title" hasCustomPrompt="1"/>
            <p:custDataLst>
              <p:tags r:id="rId7"/>
            </p:custDataLst>
          </p:nvPr>
        </p:nvSpPr>
        <p:spPr>
          <a:xfrm>
            <a:off x="459180" y="99956"/>
            <a:ext cx="11352811" cy="755073"/>
          </a:xfrm>
          <a:prstGeom prst="rect">
            <a:avLst/>
          </a:prstGeom>
        </p:spPr>
        <p:txBody>
          <a:bodyPr/>
          <a:lstStyle>
            <a:lvl1pPr>
              <a:defRPr sz="220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2" name="Text Placeholder 8"/>
          <p:cNvSpPr>
            <a:spLocks noGrp="1"/>
          </p:cNvSpPr>
          <p:nvPr>
            <p:ph type="body" sz="quarter" idx="11" hasCustomPrompt="1"/>
            <p:custDataLst>
              <p:tags r:id="rId8"/>
            </p:custDataLst>
          </p:nvPr>
        </p:nvSpPr>
        <p:spPr>
          <a:xfrm>
            <a:off x="2836701" y="6541061"/>
            <a:ext cx="8184236" cy="201880"/>
          </a:xfrm>
          <a:prstGeom prst="rect">
            <a:avLst/>
          </a:prstGeom>
        </p:spPr>
        <p:txBody>
          <a:bodyPr vert="horz"/>
          <a:lstStyle>
            <a:lvl1pPr>
              <a:buClr>
                <a:srgbClr val="013D5D"/>
              </a:buClr>
              <a:buFont typeface="+mj-lt"/>
              <a:buAutoNum type="arabicPeriod"/>
              <a:defRPr sz="8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userDrawn="1">
  <p:cSld name="eSlide - Title, no conten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864483" name="Slide do think-cell" r:id="rId3" imgW="12700" imgH="12700" progId="TCLayout.ActiveDocument.1">
                  <p:embed/>
                </p:oleObj>
              </mc:Choice>
              <mc:Fallback>
                <p:oleObj name="Slide do think-cell" r:id="rId3" imgW="12700" imgH="12700" progId="TCLayout.ActiveDocument.1">
                  <p:embed/>
                  <p:pic>
                    <p:nvPicPr>
                      <p:cNvPr id="0" name="Objeto 1"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7" name="Slide Number Placeholder 5"/>
          <p:cNvSpPr>
            <a:spLocks noGrp="1"/>
          </p:cNvSpPr>
          <p:nvPr>
            <p:ph type="sldNum" sz="quarter" idx="4"/>
            <p:custDataLst>
              <p:tags r:id="rId7"/>
            </p:custDataLst>
          </p:nvPr>
        </p:nvSpPr>
        <p:spPr>
          <a:xfrm>
            <a:off x="11097828" y="6571687"/>
            <a:ext cx="584200" cy="120184"/>
          </a:xfrm>
          <a:prstGeom prst="rect">
            <a:avLst/>
          </a:prstGeom>
        </p:spPr>
        <p:txBody>
          <a:bodyPr wrap="none" lIns="0" tIns="0" rIns="0" bIns="0" anchor="b" anchorCtr="0"/>
          <a:lstStyle>
            <a:lvl1pPr marL="0" algn="r" defTabSz="843915" rtl="0" eaLnBrk="1" fontAlgn="base" latinLnBrk="0" hangingPunct="1">
              <a:lnSpc>
                <a:spcPct val="90000"/>
              </a:lnSpc>
              <a:spcBef>
                <a:spcPct val="0"/>
              </a:spcBef>
              <a:spcAft>
                <a:spcPct val="0"/>
              </a:spcAft>
              <a:defRPr lang="en-US" sz="83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ext Placeholder 8"/>
          <p:cNvSpPr>
            <a:spLocks noGrp="1"/>
          </p:cNvSpPr>
          <p:nvPr>
            <p:ph type="body" sz="quarter" idx="11" hasCustomPrompt="1"/>
            <p:custDataLst>
              <p:tags r:id="rId8"/>
            </p:custDataLst>
          </p:nvPr>
        </p:nvSpPr>
        <p:spPr>
          <a:xfrm>
            <a:off x="3265994" y="6542470"/>
            <a:ext cx="7552260" cy="200473"/>
          </a:xfrm>
          <a:prstGeom prst="rect">
            <a:avLst/>
          </a:prstGeom>
        </p:spPr>
        <p:txBody>
          <a:bodyPr vert="horz"/>
          <a:lstStyle>
            <a:lvl1pPr>
              <a:buClr>
                <a:srgbClr val="013D5D"/>
              </a:buClr>
              <a:buFont typeface="+mj-lt"/>
              <a:buAutoNum type="arabicPeriod"/>
              <a:defRPr sz="74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userDrawn="1">
  <p:cSld name="1_eSlide - Title, no content">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p:custDataLst>
              <p:tags r:id="rId2"/>
            </p:custDataLst>
          </p:nvPr>
        </p:nvGraphicFramePr>
        <p:xfrm>
          <a:off x="2118" y="1591"/>
          <a:ext cx="2116" cy="1587"/>
        </p:xfrm>
        <a:graphic>
          <a:graphicData uri="http://schemas.openxmlformats.org/presentationml/2006/ole">
            <mc:AlternateContent xmlns:mc="http://schemas.openxmlformats.org/markup-compatibility/2006">
              <mc:Choice xmlns:v="urn:schemas-microsoft-com:vml" Requires="v">
                <p:oleObj spid="_x0000_s865507" name="Slide do think-cell" r:id="rId3" imgW="12700" imgH="12700" progId="TCLayout.ActiveDocument.1">
                  <p:embed/>
                </p:oleObj>
              </mc:Choice>
              <mc:Fallback>
                <p:oleObj name="Slide do think-cell" r:id="rId3" imgW="12700" imgH="12700" progId="TCLayout.ActiveDocument.1">
                  <p:embed/>
                  <p:pic>
                    <p:nvPicPr>
                      <p:cNvPr id="0" name="Objeto 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0"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830">
                <a:solidFill>
                  <a:schemeClr val="tx2"/>
                </a:solidFill>
                <a:cs typeface="+mn-cs"/>
              </a:defRPr>
            </a:lvl1pPr>
          </a:lstStyle>
          <a:p>
            <a:pPr fontAlgn="base">
              <a:spcBef>
                <a:spcPct val="0"/>
              </a:spcBef>
              <a:spcAft>
                <a:spcPct val="0"/>
              </a:spcAft>
              <a:defRPr/>
            </a:pPr>
            <a:fld id="{37591C2A-2135-4BB1-917B-7E01D811982B}" type="slidenum">
              <a:rPr lang="en-US">
                <a:solidFill>
                  <a:srgbClr val="545454"/>
                </a:solidFill>
                <a:ea typeface="MS PGothic" panose="020B0600070205080204" pitchFamily="34" charset="-128"/>
              </a:rPr>
            </a:fld>
            <a:endParaRPr lang="en-US">
              <a:solidFill>
                <a:srgbClr val="545454"/>
              </a:solidFill>
              <a:ea typeface="MS PGothic" panose="020B0600070205080204" pitchFamily="34" charset="-128"/>
            </a:endParaRPr>
          </a:p>
        </p:txBody>
      </p:sp>
      <p:cxnSp>
        <p:nvCxnSpPr>
          <p:cNvPr id="13" name="Conector reto 12"/>
          <p:cNvCxnSpPr/>
          <p:nvPr userDrawn="1"/>
        </p:nvCxnSpPr>
        <p:spPr>
          <a:xfrm>
            <a:off x="-2115" y="6412106"/>
            <a:ext cx="12192001" cy="0"/>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14" name="Conector reto 13"/>
          <p:cNvCxnSpPr/>
          <p:nvPr userDrawn="1"/>
        </p:nvCxnSpPr>
        <p:spPr>
          <a:xfrm>
            <a:off x="3179233" y="6415920"/>
            <a:ext cx="0" cy="442083"/>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866531" name="Slide do think-cell" r:id="rId3" imgW="12700" imgH="12700" progId="TCLayout.ActiveDocument.1">
                  <p:embed/>
                </p:oleObj>
              </mc:Choice>
              <mc:Fallback>
                <p:oleObj name="Slide do think-cell" r:id="rId3" imgW="12700" imgH="12700" progId="TCLayout.ActiveDocument.1">
                  <p:embed/>
                  <p:pic>
                    <p:nvPicPr>
                      <p:cNvPr id="0" name="Obje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tângulo 2" hidden="1"/>
          <p:cNvSpPr/>
          <p:nvPr userDrawn="1">
            <p:custDataLst>
              <p:tags r:id="rId5"/>
            </p:custDataLst>
          </p:nvPr>
        </p:nvSpPr>
        <p:spPr bwMode="auto">
          <a:xfrm>
            <a:off x="105791" y="-59124"/>
            <a:ext cx="87" cy="276999"/>
          </a:xfrm>
          <a:prstGeom prst="rect">
            <a:avLst/>
          </a:prstGeom>
          <a:noFill/>
          <a:ln w="28575">
            <a:solidFill>
              <a:schemeClr val="tx2"/>
            </a:solidFill>
            <a:round/>
          </a:ln>
          <a:effectLst/>
        </p:spPr>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735" b="1" i="0" baseline="0" dirty="0">
              <a:latin typeface="Arial" panose="020B0604020202020204" pitchFamily="34" charset="0"/>
              <a:ea typeface="MS PGothic" panose="020B0600070205080204" pitchFamily="34" charset="-128"/>
              <a:sym typeface="Arial" panose="020B0604020202020204" pitchFamily="34" charset="0"/>
            </a:endParaRPr>
          </a:p>
        </p:txBody>
      </p:sp>
      <p:sp>
        <p:nvSpPr>
          <p:cNvPr id="4" name="Retângulo 3"/>
          <p:cNvSpPr/>
          <p:nvPr userDrawn="1"/>
        </p:nvSpPr>
        <p:spPr>
          <a:xfrm>
            <a:off x="0" y="6171270"/>
            <a:ext cx="12192000" cy="686730"/>
          </a:xfrm>
          <a:prstGeom prst="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pt-BR" sz="1760"/>
          </a:p>
        </p:txBody>
      </p:sp>
      <p:sp>
        <p:nvSpPr>
          <p:cNvPr id="10" name="Title 1"/>
          <p:cNvSpPr>
            <a:spLocks noGrp="1"/>
          </p:cNvSpPr>
          <p:nvPr>
            <p:ph type="ctrTitle"/>
          </p:nvPr>
        </p:nvSpPr>
        <p:spPr>
          <a:xfrm>
            <a:off x="4755819" y="264815"/>
            <a:ext cx="6908800" cy="351537"/>
          </a:xfrm>
          <a:prstGeom prst="rect">
            <a:avLst/>
          </a:prstGeom>
        </p:spPr>
        <p:txBody>
          <a:bodyPr rtlCol="0">
            <a:noAutofit/>
          </a:bodyPr>
          <a:lstStyle>
            <a:lvl1pPr algn="r" defTabSz="446405" rtl="0" eaLnBrk="0" fontAlgn="base" hangingPunct="0">
              <a:spcBef>
                <a:spcPct val="0"/>
              </a:spcBef>
              <a:spcAft>
                <a:spcPct val="0"/>
              </a:spcAft>
              <a:defRPr lang="en-US" sz="2735" b="1" kern="1200" dirty="0">
                <a:solidFill>
                  <a:schemeClr val="accent6">
                    <a:lumMod val="90000"/>
                    <a:lumOff val="10000"/>
                  </a:schemeClr>
                </a:solidFill>
                <a:latin typeface="+mj-lt"/>
                <a:ea typeface="MS PGothic" panose="020B0600070205080204" pitchFamily="34" charset="-128"/>
                <a:cs typeface="MS PGothic" panose="020B0600070205080204" pitchFamily="34" charset="-128"/>
              </a:defRPr>
            </a:lvl1pPr>
          </a:lstStyle>
          <a:p>
            <a:r>
              <a:rPr lang="en-US" dirty="0"/>
              <a:t>Click to edit Master title style</a:t>
            </a:r>
            <a:endParaRPr lang="en-US" dirty="0"/>
          </a:p>
        </p:txBody>
      </p:sp>
      <p:sp>
        <p:nvSpPr>
          <p:cNvPr id="13" name="Text Placeholder 8"/>
          <p:cNvSpPr>
            <a:spLocks noGrp="1"/>
          </p:cNvSpPr>
          <p:nvPr>
            <p:ph type="body" sz="quarter" idx="10"/>
          </p:nvPr>
        </p:nvSpPr>
        <p:spPr>
          <a:xfrm>
            <a:off x="623393" y="897652"/>
            <a:ext cx="11037259" cy="5273642"/>
          </a:xfrm>
          <a:prstGeom prst="rect">
            <a:avLst/>
          </a:prstGeom>
        </p:spPr>
        <p:txBody>
          <a:bodyPr rtlCol="0">
            <a:normAutofit/>
          </a:bodyPr>
          <a:lstStyle>
            <a:lvl1pPr algn="l" defTabSz="446405" rtl="0" eaLnBrk="0" fontAlgn="base" hangingPunct="0">
              <a:spcBef>
                <a:spcPct val="20000"/>
              </a:spcBef>
              <a:spcAft>
                <a:spcPct val="0"/>
              </a:spcAft>
              <a:buFont typeface="Arial" panose="020B0604020202020204" pitchFamily="34" charset="0"/>
              <a:buNone/>
              <a:defRPr lang="en-US" sz="2345" kern="1200" dirty="0" smtClean="0">
                <a:solidFill>
                  <a:schemeClr val="tx1"/>
                </a:solidFill>
                <a:latin typeface="+mj-lt"/>
                <a:ea typeface="MS PGothic" panose="020B0600070205080204" pitchFamily="34" charset="-128"/>
                <a:cs typeface="MS PGothic" panose="020B0600070205080204" pitchFamily="34" charset="-128"/>
              </a:defRPr>
            </a:lvl1pPr>
            <a:lvl2pPr>
              <a:defRPr sz="1365">
                <a:solidFill>
                  <a:schemeClr val="tx1"/>
                </a:solidFill>
              </a:defRPr>
            </a:lvl2pPr>
            <a:lvl3pPr>
              <a:defRPr sz="1365">
                <a:solidFill>
                  <a:schemeClr val="tx1"/>
                </a:solidFill>
              </a:defRPr>
            </a:lvl3pPr>
            <a:lvl4pPr>
              <a:defRPr sz="1365">
                <a:solidFill>
                  <a:schemeClr val="tx1"/>
                </a:solidFill>
              </a:defRPr>
            </a:lvl4pPr>
            <a:lvl5pPr>
              <a:defRPr sz="1365">
                <a:solidFill>
                  <a:schemeClr val="tx1"/>
                </a:solidFill>
              </a:defRPr>
            </a:lvl5pPr>
          </a:lstStyle>
          <a:p>
            <a:pPr lvl="0"/>
            <a:r>
              <a:rPr lang="en-US" dirty="0"/>
              <a:t>Click to edit Master text styles</a:t>
            </a:r>
            <a:endParaRPr lang="en-US" dirty="0"/>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a:xfrm>
            <a:off x="765519" y="3429007"/>
            <a:ext cx="1510613" cy="276999"/>
          </a:xfrm>
          <a:prstGeom prst="rect">
            <a:avLst/>
          </a:prstGeom>
        </p:spPr>
        <p:txBody>
          <a:bodyPr anchor="t">
            <a:noAutofit/>
          </a:bodyPr>
          <a:lstStyle>
            <a:lvl1pPr>
              <a:lnSpc>
                <a:spcPct val="90000"/>
              </a:lnSpc>
              <a:defRPr sz="1800">
                <a:solidFill>
                  <a:schemeClr val="tx1"/>
                </a:solidFill>
              </a:defRPr>
            </a:lvl1pPr>
          </a:lstStyle>
          <a:p>
            <a:endParaRPr lang="en-GB" dirty="0">
              <a:solidFill>
                <a:prstClr val="black"/>
              </a:solidFill>
            </a:endParaRPr>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black"/>
              </a:solidFill>
            </a:endParaRPr>
          </a:p>
        </p:txBody>
      </p:sp>
      <p:pic>
        <p:nvPicPr>
          <p:cNvPr id="7" name="Immagine 6" descr="Enel_Distribution_Group_Logo_Primary_CMYK.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77522" y="5848350"/>
            <a:ext cx="3832911" cy="820648"/>
          </a:xfrm>
          <a:prstGeom prst="rect">
            <a:avLst/>
          </a:prstGeom>
        </p:spPr>
      </p:pic>
      <p:pic>
        <p:nvPicPr>
          <p:cNvPr id="2" name="Immagine 1"/>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6801" y="1387172"/>
            <a:ext cx="6355799" cy="2577352"/>
          </a:xfrm>
          <a:prstGeom prst="rect">
            <a:avLst/>
          </a:prstGeom>
        </p:spPr>
      </p:pic>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showMasterSp="0" userDrawn="1">
  <p:cSld name="3_Section Header 4">
    <p:bg>
      <p:bgPr>
        <a:solidFill>
          <a:schemeClr val="accent1"/>
        </a:solidFill>
        <a:effectLst/>
      </p:bgPr>
    </p:bg>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8691" name="Slide do think-cell" r:id="rId3" imgW="12700" imgH="12700" progId="TCLayout.ActiveDocument.1">
                  <p:embed/>
                </p:oleObj>
              </mc:Choice>
              <mc:Fallback>
                <p:oleObj name="Slide do think-cell" r:id="rId3" imgW="12700" imgH="12700" progId="TCLayout.ActiveDocument.1">
                  <p:embed/>
                  <p:pic>
                    <p:nvPicPr>
                      <p:cNvPr id="0" name="Oggetto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tango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4800" b="1" dirty="0" err="1">
              <a:solidFill>
                <a:prstClr val="white"/>
              </a:solidFill>
              <a:sym typeface="Arial" panose="020B0604020202020204" pitchFamily="34" charset="0"/>
            </a:endParaRPr>
          </a:p>
        </p:txBody>
      </p:sp>
      <p:sp>
        <p:nvSpPr>
          <p:cNvPr id="10" name="Title 9"/>
          <p:cNvSpPr>
            <a:spLocks noGrp="1"/>
          </p:cNvSpPr>
          <p:nvPr>
            <p:ph type="title" hasCustomPrompt="1"/>
          </p:nvPr>
        </p:nvSpPr>
        <p:spPr>
          <a:xfrm>
            <a:off x="2282825" y="1484724"/>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sp>
        <p:nvSpPr>
          <p:cNvPr id="14" name="Rectangle 16"/>
          <p:cNvSpPr/>
          <p:nvPr userDrawn="1"/>
        </p:nvSpPr>
        <p:spPr>
          <a:xfrm>
            <a:off x="137524" y="141699"/>
            <a:ext cx="1901985" cy="6595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9" name="Immagine 8"/>
          <p:cNvPicPr>
            <a:picLocks noChangeAspect="1"/>
          </p:cNvPicPr>
          <p:nvPr userDrawn="1"/>
        </p:nvPicPr>
        <p:blipFill rotWithShape="1">
          <a:blip r:embed="rId6" cstate="hqprint">
            <a:extLst>
              <a:ext uri="{28A0092B-C50C-407E-A947-70E740481C1C}">
                <a14:useLocalDpi xmlns:a14="http://schemas.microsoft.com/office/drawing/2010/main" val="0"/>
              </a:ext>
            </a:extLst>
          </a:blip>
          <a:srcRect/>
          <a:stretch>
            <a:fillRect/>
          </a:stretch>
        </p:blipFill>
        <p:spPr>
          <a:xfrm>
            <a:off x="10022825" y="497790"/>
            <a:ext cx="1404000" cy="380847"/>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Section Header 5">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a:xfrm rot="16200000">
            <a:off x="1978240" y="-527247"/>
            <a:ext cx="986996" cy="342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4" name="Group 3"/>
          <p:cNvGrpSpPr/>
          <p:nvPr userDrawn="1"/>
        </p:nvGrpSpPr>
        <p:grpSpPr>
          <a:xfrm>
            <a:off x="760411" y="1677577"/>
            <a:ext cx="3900335" cy="3805648"/>
            <a:chOff x="760412" y="1677577"/>
            <a:chExt cx="3863129" cy="3477448"/>
          </a:xfrm>
        </p:grpSpPr>
        <p:sp>
          <p:nvSpPr>
            <p:cNvPr id="3" name="Parallelogram 2"/>
            <p:cNvSpPr/>
            <p:nvPr userDrawn="1"/>
          </p:nvSpPr>
          <p:spPr>
            <a:xfrm flipH="1">
              <a:off x="760412" y="1677577"/>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dirty="0" err="1">
                <a:solidFill>
                  <a:prstClr val="black"/>
                </a:solidFill>
              </a:endParaRPr>
            </a:p>
          </p:txBody>
        </p:sp>
        <p:sp>
          <p:nvSpPr>
            <p:cNvPr id="15" name="Parallelogram 14"/>
            <p:cNvSpPr/>
            <p:nvPr userDrawn="1"/>
          </p:nvSpPr>
          <p:spPr>
            <a:xfrm>
              <a:off x="767503" y="3416301"/>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GB" dirty="0" err="1">
                <a:solidFill>
                  <a:prstClr val="black"/>
                </a:solidFill>
              </a:endParaRPr>
            </a:p>
          </p:txBody>
        </p:sp>
      </p:grpSp>
      <p:sp>
        <p:nvSpPr>
          <p:cNvPr id="10" name="Title 9"/>
          <p:cNvSpPr>
            <a:spLocks noGrp="1"/>
          </p:cNvSpPr>
          <p:nvPr>
            <p:ph type="title" hasCustomPrompt="1"/>
          </p:nvPr>
        </p:nvSpPr>
        <p:spPr>
          <a:xfrm>
            <a:off x="1546793" y="2065040"/>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grpSp>
        <p:nvGrpSpPr>
          <p:cNvPr id="14" name="Group 4"/>
          <p:cNvGrpSpPr>
            <a:grpSpLocks noChangeAspect="1"/>
          </p:cNvGrpSpPr>
          <p:nvPr userDrawn="1"/>
        </p:nvGrpSpPr>
        <p:grpSpPr bwMode="auto">
          <a:xfrm>
            <a:off x="10100484" y="690091"/>
            <a:ext cx="1326339" cy="480798"/>
            <a:chOff x="0" y="768"/>
            <a:chExt cx="7680" cy="2784"/>
          </a:xfrm>
        </p:grpSpPr>
        <p:sp>
          <p:nvSpPr>
            <p:cNvPr id="16"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7"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8"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9"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gr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showMasterSp="0" userDrawn="1">
  <p:cSld name="5_Section Header 4">
    <p:bg>
      <p:bgPr>
        <a:solidFill>
          <a:schemeClr val="accent2"/>
        </a:solidFill>
        <a:effectLst/>
      </p:bgPr>
    </p:bg>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9715" name="Slide do think-cell" r:id="rId3" imgW="12700" imgH="12700" progId="TCLayout.ActiveDocument.1">
                  <p:embed/>
                </p:oleObj>
              </mc:Choice>
              <mc:Fallback>
                <p:oleObj name="Slide do think-cell" r:id="rId3" imgW="12700" imgH="12700" progId="TCLayout.ActiveDocument.1">
                  <p:embed/>
                  <p:pic>
                    <p:nvPicPr>
                      <p:cNvPr id="0" name="Oggetto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tango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4800" b="1" dirty="0" err="1">
              <a:solidFill>
                <a:prstClr val="white"/>
              </a:solidFill>
              <a:sym typeface="Arial" panose="020B0604020202020204" pitchFamily="34" charset="0"/>
            </a:endParaRPr>
          </a:p>
        </p:txBody>
      </p:sp>
      <p:sp>
        <p:nvSpPr>
          <p:cNvPr id="10" name="Title 9"/>
          <p:cNvSpPr>
            <a:spLocks noGrp="1"/>
          </p:cNvSpPr>
          <p:nvPr>
            <p:ph type="title" hasCustomPrompt="1"/>
          </p:nvPr>
        </p:nvSpPr>
        <p:spPr>
          <a:xfrm>
            <a:off x="2282825" y="1484724"/>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sp>
        <p:nvSpPr>
          <p:cNvPr id="14" name="Rectangle 16"/>
          <p:cNvSpPr/>
          <p:nvPr userDrawn="1"/>
        </p:nvSpPr>
        <p:spPr>
          <a:xfrm>
            <a:off x="137524" y="141699"/>
            <a:ext cx="1901985" cy="6595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9" name="Immagine 8"/>
          <p:cNvPicPr>
            <a:picLocks noChangeAspect="1"/>
          </p:cNvPicPr>
          <p:nvPr userDrawn="1"/>
        </p:nvPicPr>
        <p:blipFill rotWithShape="1">
          <a:blip r:embed="rId6" cstate="hqprint">
            <a:extLst>
              <a:ext uri="{28A0092B-C50C-407E-A947-70E740481C1C}">
                <a14:useLocalDpi xmlns:a14="http://schemas.microsoft.com/office/drawing/2010/main" val="0"/>
              </a:ext>
            </a:extLst>
          </a:blip>
          <a:srcRect/>
          <a:stretch>
            <a:fillRect/>
          </a:stretch>
        </p:blipFill>
        <p:spPr>
          <a:xfrm>
            <a:off x="10022825" y="497790"/>
            <a:ext cx="1404000" cy="380847"/>
          </a:xfrm>
          <a:prstGeom prst="rect">
            <a:avLst/>
          </a:prstGeom>
        </p:spPr>
      </p:pic>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showMasterSp="0" userDrawn="1">
  <p:cSld name="2_Section Header 4">
    <p:bg>
      <p:bgPr>
        <a:solidFill>
          <a:schemeClr val="accent4"/>
        </a:solidFill>
        <a:effectLst/>
      </p:bgPr>
    </p:bg>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0739" name="Slide do think-cell" r:id="rId3" imgW="12700" imgH="12700" progId="TCLayout.ActiveDocument.1">
                  <p:embed/>
                </p:oleObj>
              </mc:Choice>
              <mc:Fallback>
                <p:oleObj name="Slide do think-cell" r:id="rId3" imgW="12700" imgH="12700" progId="TCLayout.ActiveDocument.1">
                  <p:embed/>
                  <p:pic>
                    <p:nvPicPr>
                      <p:cNvPr id="0" name="Oggetto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tango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4800" b="1" dirty="0" err="1">
              <a:solidFill>
                <a:prstClr val="white"/>
              </a:solidFill>
              <a:sym typeface="Arial" panose="020B0604020202020204" pitchFamily="34" charset="0"/>
            </a:endParaRPr>
          </a:p>
        </p:txBody>
      </p:sp>
      <p:sp>
        <p:nvSpPr>
          <p:cNvPr id="10" name="Title 9"/>
          <p:cNvSpPr>
            <a:spLocks noGrp="1"/>
          </p:cNvSpPr>
          <p:nvPr>
            <p:ph type="title" hasCustomPrompt="1"/>
          </p:nvPr>
        </p:nvSpPr>
        <p:spPr>
          <a:xfrm>
            <a:off x="2282825" y="1484724"/>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sp>
        <p:nvSpPr>
          <p:cNvPr id="14" name="Rectangle 16"/>
          <p:cNvSpPr/>
          <p:nvPr userDrawn="1"/>
        </p:nvSpPr>
        <p:spPr>
          <a:xfrm>
            <a:off x="137524" y="141699"/>
            <a:ext cx="1901985" cy="6595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9" name="Immagine 8"/>
          <p:cNvPicPr>
            <a:picLocks noChangeAspect="1"/>
          </p:cNvPicPr>
          <p:nvPr userDrawn="1"/>
        </p:nvPicPr>
        <p:blipFill rotWithShape="1">
          <a:blip r:embed="rId6" cstate="hqprint">
            <a:extLst>
              <a:ext uri="{28A0092B-C50C-407E-A947-70E740481C1C}">
                <a14:useLocalDpi xmlns:a14="http://schemas.microsoft.com/office/drawing/2010/main" val="0"/>
              </a:ext>
            </a:extLst>
          </a:blip>
          <a:srcRect/>
          <a:stretch>
            <a:fillRect/>
          </a:stretch>
        </p:blipFill>
        <p:spPr>
          <a:xfrm>
            <a:off x="10022825" y="497790"/>
            <a:ext cx="1404000" cy="380847"/>
          </a:xfrm>
          <a:prstGeom prst="rect">
            <a:avLst/>
          </a:prstGeom>
        </p:spPr>
      </p:pic>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showMasterSp="0" userDrawn="1">
  <p:cSld name="4_Section Header 4">
    <p:bg>
      <p:bgPr>
        <a:solidFill>
          <a:schemeClr val="accent5"/>
        </a:solidFill>
        <a:effectLst/>
      </p:bgPr>
    </p:bg>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1763" name="Slide do think-cell" r:id="rId3" imgW="12700" imgH="12700" progId="TCLayout.ActiveDocument.1">
                  <p:embed/>
                </p:oleObj>
              </mc:Choice>
              <mc:Fallback>
                <p:oleObj name="Slide do think-cell" r:id="rId3" imgW="12700" imgH="12700" progId="TCLayout.ActiveDocument.1">
                  <p:embed/>
                  <p:pic>
                    <p:nvPicPr>
                      <p:cNvPr id="0" name="Oggetto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tango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4800" b="1" dirty="0" err="1">
              <a:solidFill>
                <a:prstClr val="white"/>
              </a:solidFill>
              <a:sym typeface="Arial" panose="020B0604020202020204" pitchFamily="34" charset="0"/>
            </a:endParaRPr>
          </a:p>
        </p:txBody>
      </p:sp>
      <p:sp>
        <p:nvSpPr>
          <p:cNvPr id="10" name="Title 9"/>
          <p:cNvSpPr>
            <a:spLocks noGrp="1"/>
          </p:cNvSpPr>
          <p:nvPr>
            <p:ph type="title" hasCustomPrompt="1"/>
          </p:nvPr>
        </p:nvSpPr>
        <p:spPr>
          <a:xfrm>
            <a:off x="2282825" y="1484724"/>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sp>
        <p:nvSpPr>
          <p:cNvPr id="14" name="Rectangle 16"/>
          <p:cNvSpPr/>
          <p:nvPr userDrawn="1"/>
        </p:nvSpPr>
        <p:spPr>
          <a:xfrm>
            <a:off x="137524" y="141699"/>
            <a:ext cx="1901985" cy="6595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9" name="Immagine 8"/>
          <p:cNvPicPr>
            <a:picLocks noChangeAspect="1"/>
          </p:cNvPicPr>
          <p:nvPr userDrawn="1"/>
        </p:nvPicPr>
        <p:blipFill rotWithShape="1">
          <a:blip r:embed="rId6" cstate="hqprint">
            <a:extLst>
              <a:ext uri="{28A0092B-C50C-407E-A947-70E740481C1C}">
                <a14:useLocalDpi xmlns:a14="http://schemas.microsoft.com/office/drawing/2010/main" val="0"/>
              </a:ext>
            </a:extLst>
          </a:blip>
          <a:srcRect/>
          <a:stretch>
            <a:fillRect/>
          </a:stretch>
        </p:blipFill>
        <p:spPr>
          <a:xfrm>
            <a:off x="10022825" y="497790"/>
            <a:ext cx="1404000" cy="380847"/>
          </a:xfrm>
          <a:prstGeom prst="rect">
            <a:avLst/>
          </a:prstGeom>
        </p:spPr>
      </p:pic>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showMasterSp="0" userDrawn="1">
  <p:cSld name="1_Section Header 4">
    <p:bg>
      <p:bgPr>
        <a:solidFill>
          <a:schemeClr val="accent6"/>
        </a:solidFill>
        <a:effectLst/>
      </p:bgPr>
    </p:bg>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787" name="Slide do think-cell" r:id="rId3" imgW="12700" imgH="12700" progId="TCLayout.ActiveDocument.1">
                  <p:embed/>
                </p:oleObj>
              </mc:Choice>
              <mc:Fallback>
                <p:oleObj name="Slide do think-cell" r:id="rId3" imgW="12700" imgH="12700" progId="TCLayout.ActiveDocument.1">
                  <p:embed/>
                  <p:pic>
                    <p:nvPicPr>
                      <p:cNvPr id="0" name="Oggetto 6"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tango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4800" b="1" dirty="0" err="1">
              <a:solidFill>
                <a:prstClr val="white"/>
              </a:solidFill>
              <a:sym typeface="Arial" panose="020B0604020202020204" pitchFamily="34" charset="0"/>
            </a:endParaRPr>
          </a:p>
        </p:txBody>
      </p:sp>
      <p:sp>
        <p:nvSpPr>
          <p:cNvPr id="10" name="Title 9"/>
          <p:cNvSpPr>
            <a:spLocks noGrp="1"/>
          </p:cNvSpPr>
          <p:nvPr>
            <p:ph type="title" hasCustomPrompt="1"/>
          </p:nvPr>
        </p:nvSpPr>
        <p:spPr>
          <a:xfrm>
            <a:off x="2282825" y="1484724"/>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sp>
        <p:nvSpPr>
          <p:cNvPr id="14" name="Rectangle 16"/>
          <p:cNvSpPr/>
          <p:nvPr userDrawn="1"/>
        </p:nvSpPr>
        <p:spPr>
          <a:xfrm>
            <a:off x="137524" y="141699"/>
            <a:ext cx="1901985" cy="6595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9" name="Immagine 8"/>
          <p:cNvPicPr>
            <a:picLocks noChangeAspect="1"/>
          </p:cNvPicPr>
          <p:nvPr userDrawn="1"/>
        </p:nvPicPr>
        <p:blipFill rotWithShape="1">
          <a:blip r:embed="rId6" cstate="hqprint">
            <a:extLst>
              <a:ext uri="{28A0092B-C50C-407E-A947-70E740481C1C}">
                <a14:useLocalDpi xmlns:a14="http://schemas.microsoft.com/office/drawing/2010/main" val="0"/>
              </a:ext>
            </a:extLst>
          </a:blip>
          <a:srcRect/>
          <a:stretch>
            <a:fillRect/>
          </a:stretch>
        </p:blipFill>
        <p:spPr>
          <a:xfrm>
            <a:off x="10022825" y="497790"/>
            <a:ext cx="1404000" cy="380847"/>
          </a:xfrm>
          <a:prstGeom prst="rect">
            <a:avLst/>
          </a:prstGeom>
        </p:spPr>
      </p:pic>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9" name="Ogget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3811" name="Slide do think-cell" r:id="rId3" imgW="12700" imgH="12700" progId="TCLayout.ActiveDocument.1">
                  <p:embed/>
                </p:oleObj>
              </mc:Choice>
              <mc:Fallback>
                <p:oleObj name="Slide do think-cell" r:id="rId3" imgW="12700" imgH="12700" progId="TCLayout.ActiveDocument.1">
                  <p:embed/>
                  <p:pic>
                    <p:nvPicPr>
                      <p:cNvPr id="0" name="Ogget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tango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US" sz="2800" b="1" dirty="0" err="1">
              <a:solidFill>
                <a:prstClr val="white"/>
              </a:solidFill>
              <a:sym typeface="Arial" panose="020B0604020202020204" pitchFamily="34" charset="0"/>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2000" y="2057399"/>
            <a:ext cx="3554412"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p:nvPr>
        </p:nvSpPr>
        <p:spPr>
          <a:xfrm>
            <a:off x="7870824" y="2057400"/>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Sottotitolo 2"/>
          <p:cNvSpPr txBox="1"/>
          <p:nvPr userDrawn="1"/>
        </p:nvSpPr>
        <p:spPr>
          <a:xfrm>
            <a:off x="433917" y="1692277"/>
            <a:ext cx="11140016" cy="4283075"/>
          </a:xfrm>
          <a:prstGeom prst="rect">
            <a:avLst/>
          </a:prstGeom>
        </p:spPr>
        <p:txBody>
          <a:bodyPr tIns="0"/>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457200">
              <a:buFont typeface="Arial" panose="020B0604020202020204"/>
              <a:buNone/>
              <a:defRPr/>
            </a:pPr>
            <a:endParaRPr lang="it-IT" dirty="0">
              <a:solidFill>
                <a:prstClr val="black">
                  <a:tint val="75000"/>
                </a:prstClr>
              </a:solidFill>
              <a:cs typeface="Arial" panose="020B0604020202020204"/>
            </a:endParaRPr>
          </a:p>
        </p:txBody>
      </p:sp>
      <p:sp>
        <p:nvSpPr>
          <p:cNvPr id="14" name="Title 13"/>
          <p:cNvSpPr>
            <a:spLocks noGrp="1"/>
          </p:cNvSpPr>
          <p:nvPr>
            <p:ph type="title"/>
          </p:nvPr>
        </p:nvSpPr>
        <p:spPr/>
        <p:txBody>
          <a:bodyPr/>
          <a:lstStyle>
            <a:lvl1pPr algn="l">
              <a:defRPr/>
            </a:lvl1pPr>
          </a:lstStyle>
          <a:p>
            <a:r>
              <a:rPr lang="en-US"/>
              <a:t>Click to edit Master title style</a:t>
            </a:r>
            <a:endParaRPr lang="en-US"/>
          </a:p>
        </p:txBody>
      </p:sp>
      <p:sp>
        <p:nvSpPr>
          <p:cNvPr id="5" name="Slide Number Placeholder 3"/>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763201" y="669600"/>
            <a:ext cx="8110834" cy="396000"/>
          </a:xfrm>
          <a:prstGeom prst="rect">
            <a:avLst/>
          </a:prstGeom>
        </p:spPr>
        <p:txBody>
          <a:bodyPr/>
          <a:lstStyle/>
          <a:p>
            <a:r>
              <a:rPr lang="en-US"/>
              <a:t>Click to edit Master title style</a:t>
            </a:r>
            <a:endParaRPr lang="en-US"/>
          </a:p>
        </p:txBody>
      </p:sp>
      <p:sp>
        <p:nvSpPr>
          <p:cNvPr id="4" name="Text Placeholder 3"/>
          <p:cNvSpPr>
            <a:spLocks noGrp="1"/>
          </p:cNvSpPr>
          <p:nvPr>
            <p:ph type="body" sz="quarter" idx="10"/>
          </p:nvPr>
        </p:nvSpPr>
        <p:spPr bwMode="gray">
          <a:xfrm>
            <a:off x="763200" y="2055600"/>
            <a:ext cx="10666800" cy="4111200"/>
          </a:xfrm>
          <a:prstGeom prst="rect">
            <a:avLst/>
          </a:prstGeom>
        </p:spPr>
        <p:txBody>
          <a:bodyPr lIns="0" tIns="0" rIns="180000" bIns="0"/>
          <a:lstStyle>
            <a:lvl1pPr>
              <a:spcBef>
                <a:spcPts val="385"/>
              </a:spcBef>
              <a:defRPr/>
            </a:lvl1pPr>
            <a:lvl2pPr marL="269875" indent="-182880">
              <a:spcBef>
                <a:spcPts val="385"/>
              </a:spcBef>
              <a:defRPr/>
            </a:lvl2pPr>
            <a:lvl3pPr marL="539750" indent="-182880">
              <a:spcBef>
                <a:spcPts val="385"/>
              </a:spcBef>
              <a:defRPr/>
            </a:lvl3pPr>
            <a:lvl4pPr marL="809625" indent="-182880">
              <a:spcBef>
                <a:spcPts val="385"/>
              </a:spcBef>
              <a:defRPr/>
            </a:lvl4pPr>
            <a:lvl5pPr marL="1079500" indent="-182880">
              <a:spcBef>
                <a:spcPts val="385"/>
              </a:spcBef>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Text Placeholder 6"/>
          <p:cNvSpPr>
            <a:spLocks noGrp="1"/>
          </p:cNvSpPr>
          <p:nvPr>
            <p:ph type="body" sz="quarter" idx="11" hasCustomPrompt="1"/>
          </p:nvPr>
        </p:nvSpPr>
        <p:spPr bwMode="gray">
          <a:xfrm>
            <a:off x="763588" y="1087200"/>
            <a:ext cx="8110447" cy="277200"/>
          </a:xfrm>
          <a:prstGeom prst="rect">
            <a:avLst/>
          </a:prstGeom>
        </p:spPr>
        <p:txBody>
          <a:bodyPr rIns="0">
            <a:noAutofit/>
          </a:bodyPr>
          <a:lstStyle>
            <a:lvl1pPr>
              <a:defRPr b="0"/>
            </a:lvl1pPr>
          </a:lstStyle>
          <a:p>
            <a:pPr lvl="0"/>
            <a:r>
              <a:rPr lang="en-US" dirty="0"/>
              <a:t>Click to edit Master subtitle style</a:t>
            </a:r>
            <a:endParaRPr lang="en-US" dirty="0"/>
          </a:p>
        </p:txBody>
      </p:sp>
      <p:sp>
        <p:nvSpPr>
          <p:cNvPr id="5" name="Slide Number Placeholder 3"/>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15" name="Immagine 14"/>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6680" y="564760"/>
            <a:ext cx="1970145" cy="798917"/>
          </a:xfrm>
          <a:prstGeom prst="rect">
            <a:avLst/>
          </a:prstGeom>
        </p:spPr>
      </p:pic>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pic>
        <p:nvPicPr>
          <p:cNvPr id="8" name="Immagin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9013131" y="708026"/>
            <a:ext cx="2413694" cy="654735"/>
          </a:xfrm>
          <a:prstGeom prst="rect">
            <a:avLst/>
          </a:prstGeom>
        </p:spPr>
      </p:pic>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showMasterSp="0" userDrawn="1">
  <p:cSld name="5_Key Message Only">
    <p:bg>
      <p:bgPr>
        <a:solidFill>
          <a:schemeClr val="accent2"/>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pic>
        <p:nvPicPr>
          <p:cNvPr id="8" name="Immagin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9013131" y="708026"/>
            <a:ext cx="2413694" cy="654735"/>
          </a:xfrm>
          <a:prstGeom prst="rect">
            <a:avLst/>
          </a:prstGeom>
        </p:spPr>
      </p:pic>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showMasterSp="0" userDrawn="1">
  <p:cSld name="1_Key Message Only">
    <p:bg>
      <p:bgPr>
        <a:solidFill>
          <a:schemeClr val="accent3"/>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pic>
        <p:nvPicPr>
          <p:cNvPr id="8" name="Immagin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9013131" y="708026"/>
            <a:ext cx="2413694" cy="654735"/>
          </a:xfrm>
          <a:prstGeom prst="rect">
            <a:avLst/>
          </a:prstGeom>
        </p:spPr>
      </p:pic>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showMasterSp="0" userDrawn="1">
  <p:cSld name="3_Key Message Only">
    <p:bg>
      <p:bgPr>
        <a:solidFill>
          <a:schemeClr val="accent4"/>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pic>
        <p:nvPicPr>
          <p:cNvPr id="8" name="Immagin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9013131" y="708026"/>
            <a:ext cx="2413694" cy="654735"/>
          </a:xfrm>
          <a:prstGeom prst="rect">
            <a:avLst/>
          </a:prstGeom>
        </p:spPr>
      </p:pic>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showMasterSp="0" userDrawn="1">
  <p:cSld name="2_Key Message Only">
    <p:bg>
      <p:bgPr>
        <a:solidFill>
          <a:schemeClr val="accent6"/>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pic>
        <p:nvPicPr>
          <p:cNvPr id="8" name="Immagin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9013131" y="708026"/>
            <a:ext cx="2413694" cy="654735"/>
          </a:xfrm>
          <a:prstGeom prst="rect">
            <a:avLst/>
          </a:prstGeom>
        </p:spPr>
      </p:pic>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showMasterSp="0" userDrawn="1">
  <p:cSld name="4_Key Message Only">
    <p:bg>
      <p:bgPr>
        <a:solidFill>
          <a:schemeClr val="accent5"/>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pic>
        <p:nvPicPr>
          <p:cNvPr id="8" name="Immagin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9013131" y="708026"/>
            <a:ext cx="2413694" cy="654735"/>
          </a:xfrm>
          <a:prstGeom prst="rect">
            <a:avLst/>
          </a:prstGeom>
        </p:spPr>
      </p:pic>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blank">
  <p:cSld name="Utterly Blank">
    <p:spTree>
      <p:nvGrpSpPr>
        <p:cNvPr id="1" name=""/>
        <p:cNvGrpSpPr/>
        <p:nvPr/>
      </p:nvGrpSpPr>
      <p:grpSpPr>
        <a:xfrm>
          <a:off x="0" y="0"/>
          <a:ext cx="0" cy="0"/>
          <a:chOff x="0" y="0"/>
          <a:chExt cx="0" cy="0"/>
        </a:xfrm>
      </p:grpSpPr>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6D43C4E6-187F-46DC-AA76-C45CE918129B}"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C2214261-E87A-44AD-B67D-C2AF7FEF5C21}"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Content Placeholder 2"/>
          <p:cNvSpPr>
            <a:spLocks noGrp="1"/>
          </p:cNvSpPr>
          <p:nvPr>
            <p:ph sz="half" idx="1" hasCustomPrompt="1"/>
          </p:nvPr>
        </p:nvSpPr>
        <p:spPr>
          <a:xfrm>
            <a:off x="762000" y="2057399"/>
            <a:ext cx="3554412"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a:xfrm>
            <a:off x="772211" y="6264005"/>
            <a:ext cx="1510613" cy="153888"/>
          </a:xfrm>
          <a:prstGeom prst="rect">
            <a:avLst/>
          </a:prstGeom>
        </p:spPr>
        <p:txBody>
          <a:bodyPr/>
          <a:lstStyle/>
          <a:p>
            <a:endParaRPr lang="en-GB"/>
          </a:p>
        </p:txBody>
      </p:sp>
      <p:sp>
        <p:nvSpPr>
          <p:cNvPr id="6" name="Footer Placeholder 5"/>
          <p:cNvSpPr>
            <a:spLocks noGrp="1"/>
          </p:cNvSpPr>
          <p:nvPr>
            <p:ph type="ftr" sz="quarter" idx="11"/>
          </p:nvPr>
        </p:nvSpPr>
        <p:spPr>
          <a:xfrm>
            <a:off x="2282825" y="6264005"/>
            <a:ext cx="8381999" cy="153888"/>
          </a:xfrm>
          <a:prstGeom prst="rect">
            <a:avLst/>
          </a:prstGeom>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4" y="2057400"/>
            <a:ext cx="3554411" cy="4108451"/>
          </a:xfrm>
        </p:spPr>
        <p:txBody>
          <a:body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11"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1907"/>
          <a:ext cx="2116" cy="1905"/>
        </p:xfrm>
        <a:graphic>
          <a:graphicData uri="http://schemas.openxmlformats.org/presentationml/2006/ole">
            <mc:AlternateContent xmlns:mc="http://schemas.openxmlformats.org/markup-compatibility/2006">
              <mc:Choice xmlns:v="urn:schemas-microsoft-com:vml" Requires="v">
                <p:oleObj spid="_x0000_s994531"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907"/>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fld>
            <a:endParaRPr lang="en-US" dirty="0"/>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995555" name="Slide do think-cell" r:id="rId3" imgW="8255" imgH="8255" progId="TCLayout.ActiveDocument.1">
                  <p:embed/>
                </p:oleObj>
              </mc:Choice>
              <mc:Fallback>
                <p:oleObj name="Slide do think-cell" r:id="rId3" imgW="8255" imgH="8255"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ítulo 1"/>
          <p:cNvSpPr>
            <a:spLocks noGrp="1"/>
          </p:cNvSpPr>
          <p:nvPr>
            <p:ph type="title"/>
          </p:nvPr>
        </p:nvSpPr>
        <p:spPr/>
        <p:txBody>
          <a:bodyPr/>
          <a:lstStyle/>
          <a:p>
            <a:r>
              <a:rPr lang="pt-BR"/>
              <a:t>Clique para editar o título mestre</a:t>
            </a:r>
            <a:endParaRPr lang="pt-BR"/>
          </a:p>
        </p:txBody>
      </p:sp>
      <p:sp>
        <p:nvSpPr>
          <p:cNvPr id="3" name="Espaço Reservado para Conteúdo 2"/>
          <p:cNvSpPr>
            <a:spLocks noGrp="1"/>
          </p:cNvSpPr>
          <p:nvPr>
            <p:ph idx="1"/>
          </p:nvPr>
        </p:nvSpPr>
        <p:spPr/>
        <p:txBody>
          <a:bodyPr/>
          <a:lstStyle/>
          <a:p>
            <a:pPr lvl="0"/>
            <a:r>
              <a:rPr lang="pt-BR"/>
              <a:t>Editar estilos de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4" name="Espaço Reservado para Data 3"/>
          <p:cNvSpPr>
            <a:spLocks noGrp="1"/>
          </p:cNvSpPr>
          <p:nvPr>
            <p:ph type="dt" sz="half" idx="10"/>
          </p:nvPr>
        </p:nvSpPr>
        <p:spPr/>
        <p:txBody>
          <a:bodyPr/>
          <a:lstStyle/>
          <a:p>
            <a:fld id="{C5806CCE-1E4E-48FA-89D4-911F36CCBF74}" type="datetime1">
              <a:rPr lang="en-GB" smtClean="0"/>
            </a:fld>
            <a:endParaRPr lang="pt-BR"/>
          </a:p>
        </p:txBody>
      </p:sp>
      <p:sp>
        <p:nvSpPr>
          <p:cNvPr id="5" name="Espaço Reservado para Rodapé 4"/>
          <p:cNvSpPr>
            <a:spLocks noGrp="1"/>
          </p:cNvSpPr>
          <p:nvPr>
            <p:ph type="ftr" sz="quarter" idx="11"/>
          </p:nvPr>
        </p:nvSpPr>
        <p:spPr/>
        <p:txBody>
          <a:bodyPr/>
          <a:lstStyle/>
          <a:p>
            <a:r>
              <a:rPr lang="en-US"/>
              <a:t>Presentation footer 10PT grey. Please add the relevant country to the footer.</a:t>
            </a:r>
            <a:endParaRPr lang="pt-BR"/>
          </a:p>
        </p:txBody>
      </p:sp>
      <p:sp>
        <p:nvSpPr>
          <p:cNvPr id="6" name="Espaço Reservado para Número de Slide 5"/>
          <p:cNvSpPr>
            <a:spLocks noGrp="1"/>
          </p:cNvSpPr>
          <p:nvPr>
            <p:ph type="sldNum" sz="quarter" idx="12"/>
          </p:nvPr>
        </p:nvSpPr>
        <p:spPr>
          <a:xfrm>
            <a:off x="11097684" y="6572170"/>
            <a:ext cx="584200" cy="120048"/>
          </a:xfrm>
          <a:prstGeom prst="rect">
            <a:avLst/>
          </a:prstGeom>
        </p:spPr>
        <p:txBody>
          <a:bodyPr/>
          <a:lstStyle/>
          <a:p>
            <a:fld id="{C13A815D-3FBB-4667-8B7C-A8C317CCE2A5}" type="slidenum">
              <a:rPr lang="pt-BR" smtClean="0"/>
            </a:fld>
            <a:endParaRPr lang="pt-BR"/>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97603"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fld id="{87D0ED71-E922-47EF-AB20-899EAB9079CB}"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r>
              <a:rPr lang="en-US">
                <a:solidFill>
                  <a:srgbClr val="C6C6C6">
                    <a:lumMod val="75000"/>
                  </a:srgbClr>
                </a:solidFill>
              </a:rPr>
              <a:t>Presentation footer 10PT grey. Please add the relevant country to the footer</a:t>
            </a:r>
            <a:r>
              <a:rPr lang="en-US" dirty="0">
                <a:solidFill>
                  <a:srgbClr val="C6C6C6">
                    <a:lumMod val="75000"/>
                  </a:srgbClr>
                </a:solidFill>
              </a:rPr>
              <a:t>.</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para editar o título mestre</a:t>
            </a:r>
            <a:endParaRPr lang="en-US" dirty="0"/>
          </a:p>
        </p:txBody>
      </p:sp>
      <p:sp>
        <p:nvSpPr>
          <p:cNvPr id="3" name="Content Placeholder 2"/>
          <p:cNvSpPr>
            <a:spLocks noGrp="1"/>
          </p:cNvSpPr>
          <p:nvPr>
            <p:ph idx="1"/>
          </p:nvPr>
        </p:nvSpPr>
        <p:spPr/>
        <p:txBody>
          <a:bodyPr/>
          <a:lstStyle/>
          <a:p>
            <a:pPr lvl="0"/>
            <a:r>
              <a:rPr lang="en-US"/>
              <a:t>Editar estilos de texto Mestre</a:t>
            </a:r>
            <a:endParaRPr lang="en-US"/>
          </a:p>
          <a:p>
            <a:pPr lvl="1"/>
            <a:r>
              <a:rPr lang="en-US"/>
              <a:t>Segundo nível</a:t>
            </a:r>
            <a:endParaRPr lang="en-US"/>
          </a:p>
          <a:p>
            <a:pPr lvl="2"/>
            <a:r>
              <a:rPr lang="en-US"/>
              <a:t>Terceiro nível</a:t>
            </a:r>
            <a:endParaRPr lang="en-US"/>
          </a:p>
          <a:p>
            <a:pPr lvl="3"/>
            <a:r>
              <a:rPr lang="en-US"/>
              <a:t>Quarto nível</a:t>
            </a:r>
            <a:endParaRPr lang="en-US"/>
          </a:p>
          <a:p>
            <a:pPr lvl="4"/>
            <a:r>
              <a:rPr lang="en-US"/>
              <a:t>Quinto nível</a:t>
            </a:r>
            <a:endParaRPr lang="en-US" dirty="0"/>
          </a:p>
        </p:txBody>
      </p:sp>
      <p:sp>
        <p:nvSpPr>
          <p:cNvPr id="5" name="Footer Placeholder 4"/>
          <p:cNvSpPr>
            <a:spLocks noGrp="1"/>
          </p:cNvSpPr>
          <p:nvPr>
            <p:ph type="ftr" sz="quarter" idx="11"/>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000" b="0" i="0" u="none" strike="noStrike" kern="1200" cap="none" spc="0" normalizeH="0" baseline="0" noProof="0">
                <a:ln>
                  <a:noFill/>
                </a:ln>
                <a:solidFill>
                  <a:srgbClr val="C6C6C6">
                    <a:lumMod val="75000"/>
                  </a:srgbClr>
                </a:solidFill>
                <a:effectLst/>
                <a:uLnTx/>
                <a:uFillTx/>
                <a:latin typeface="Arial" panose="020B0604020202020204"/>
                <a:ea typeface="+mn-ea"/>
                <a:cs typeface="+mn-cs"/>
              </a:rPr>
              <a:t>Presentation footer 10PT grey. Please add the relevant country to the footer.</a:t>
            </a:r>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US" sz="1000" b="0" i="0" u="none" strike="noStrike" kern="1200" cap="none" spc="0" normalizeH="0" baseline="0" noProof="0" smtClean="0">
                <a:ln>
                  <a:noFill/>
                </a:ln>
                <a:solidFill>
                  <a:srgbClr val="C6C6C6">
                    <a:lumMod val="75000"/>
                  </a:srgbClr>
                </a:solidFill>
                <a:effectLst/>
                <a:uLnTx/>
                <a:uFillTx/>
                <a:latin typeface="Arial" panose="020B0604020202020204"/>
                <a:ea typeface="+mn-ea"/>
                <a:cs typeface="+mn-cs"/>
              </a:rPr>
            </a:fld>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a:t>Click to edit Master subtitle style if required</a:t>
            </a:r>
            <a:endParaRPr lang="en-US" dirty="0"/>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userDrawn="1">
  <p:cSld name="Section Header 4">
    <p:bg>
      <p:bgPr>
        <a:solidFill>
          <a:schemeClr val="accent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759392" y="688247"/>
            <a:ext cx="5642083" cy="4733986"/>
            <a:chOff x="759392" y="688247"/>
            <a:chExt cx="5642083" cy="4733986"/>
          </a:xfrm>
        </p:grpSpPr>
        <p:sp>
          <p:nvSpPr>
            <p:cNvPr id="6" name="Freeform 9"/>
            <p:cNvSpPr/>
            <p:nvPr userDrawn="1"/>
          </p:nvSpPr>
          <p:spPr bwMode="auto">
            <a:xfrm>
              <a:off x="1746388" y="688247"/>
              <a:ext cx="4655087" cy="4733986"/>
            </a:xfrm>
            <a:custGeom>
              <a:avLst/>
              <a:gdLst>
                <a:gd name="T0" fmla="*/ 0 w 1474"/>
                <a:gd name="T1" fmla="*/ 0 h 1499"/>
                <a:gd name="T2" fmla="*/ 0 w 1474"/>
                <a:gd name="T3" fmla="*/ 1085 h 1499"/>
                <a:gd name="T4" fmla="*/ 1 w 1474"/>
                <a:gd name="T5" fmla="*/ 1085 h 1499"/>
                <a:gd name="T6" fmla="*/ 389 w 1474"/>
                <a:gd name="T7" fmla="*/ 1473 h 1499"/>
                <a:gd name="T8" fmla="*/ 388 w 1474"/>
                <a:gd name="T9" fmla="*/ 1499 h 1499"/>
                <a:gd name="T10" fmla="*/ 1473 w 1474"/>
                <a:gd name="T11" fmla="*/ 1499 h 1499"/>
                <a:gd name="T12" fmla="*/ 1474 w 1474"/>
                <a:gd name="T13" fmla="*/ 1473 h 1499"/>
                <a:gd name="T14" fmla="*/ 1 w 1474"/>
                <a:gd name="T15" fmla="*/ 0 h 1499"/>
                <a:gd name="T16" fmla="*/ 0 w 1474"/>
                <a:gd name="T17" fmla="*/ 0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99">
                  <a:moveTo>
                    <a:pt x="0" y="0"/>
                  </a:moveTo>
                  <a:cubicBezTo>
                    <a:pt x="0" y="1085"/>
                    <a:pt x="0" y="1085"/>
                    <a:pt x="0" y="1085"/>
                  </a:cubicBezTo>
                  <a:cubicBezTo>
                    <a:pt x="0" y="1085"/>
                    <a:pt x="0" y="1085"/>
                    <a:pt x="1" y="1085"/>
                  </a:cubicBezTo>
                  <a:cubicBezTo>
                    <a:pt x="215" y="1085"/>
                    <a:pt x="389" y="1258"/>
                    <a:pt x="389" y="1473"/>
                  </a:cubicBezTo>
                  <a:cubicBezTo>
                    <a:pt x="389" y="1482"/>
                    <a:pt x="389" y="1490"/>
                    <a:pt x="388" y="1499"/>
                  </a:cubicBezTo>
                  <a:cubicBezTo>
                    <a:pt x="1473" y="1499"/>
                    <a:pt x="1473" y="1499"/>
                    <a:pt x="1473" y="1499"/>
                  </a:cubicBezTo>
                  <a:cubicBezTo>
                    <a:pt x="1473" y="1490"/>
                    <a:pt x="1474" y="1482"/>
                    <a:pt x="1474" y="1473"/>
                  </a:cubicBezTo>
                  <a:cubicBezTo>
                    <a:pt x="1474" y="659"/>
                    <a:pt x="814" y="0"/>
                    <a:pt x="1" y="0"/>
                  </a:cubicBezTo>
                  <a:cubicBezTo>
                    <a:pt x="0" y="0"/>
                    <a:pt x="0" y="0"/>
                    <a:pt x="0" y="0"/>
                  </a:cubicBezTo>
                </a:path>
              </a:pathLst>
            </a:custGeom>
            <a:gradFill flip="none" rotWithShape="1">
              <a:gsLst>
                <a:gs pos="33500">
                  <a:srgbClr val="55BD5A">
                    <a:alpha val="69000"/>
                  </a:srgbClr>
                </a:gs>
                <a:gs pos="8000">
                  <a:schemeClr val="accent6"/>
                </a:gs>
                <a:gs pos="59000">
                  <a:schemeClr val="accent6">
                    <a:alpha val="0"/>
                  </a:schemeClr>
                </a:gs>
              </a:gsLst>
              <a:lin ang="2700000" scaled="1"/>
              <a:tileRect/>
            </a:gradFill>
            <a:ln>
              <a:noFill/>
            </a:ln>
          </p:spPr>
          <p:txBody>
            <a:bodyPr vert="horz" wrap="square" lIns="91440" tIns="45720" rIns="91440" bIns="45720" numCol="1" anchor="t" anchorCtr="0" compatLnSpc="1"/>
            <a:lstStyle/>
            <a:p>
              <a:endParaRPr lang="en-GB">
                <a:solidFill>
                  <a:prstClr val="black"/>
                </a:solidFill>
              </a:endParaRPr>
            </a:p>
          </p:txBody>
        </p:sp>
        <p:sp>
          <p:nvSpPr>
            <p:cNvPr id="8" name="Rectangle 7"/>
            <p:cNvSpPr/>
            <p:nvPr userDrawn="1"/>
          </p:nvSpPr>
          <p:spPr>
            <a:xfrm>
              <a:off x="759392" y="688247"/>
              <a:ext cx="986996" cy="342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grpSp>
      <p:sp>
        <p:nvSpPr>
          <p:cNvPr id="10" name="Title 9"/>
          <p:cNvSpPr>
            <a:spLocks noGrp="1"/>
          </p:cNvSpPr>
          <p:nvPr>
            <p:ph type="title" hasCustomPrompt="1"/>
          </p:nvPr>
        </p:nvSpPr>
        <p:spPr>
          <a:xfrm>
            <a:off x="2282825" y="1371600"/>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9" name="Date Placeholder 1"/>
          <p:cNvSpPr>
            <a:spLocks noGrp="1"/>
          </p:cNvSpPr>
          <p:nvPr>
            <p:ph type="dt" sz="half" idx="10"/>
          </p:nvPr>
        </p:nvSpPr>
        <p:spPr>
          <a:xfrm>
            <a:off x="772211" y="6264005"/>
            <a:ext cx="1510613" cy="153888"/>
          </a:xfrm>
        </p:spPr>
        <p:txBody>
          <a:bodyPr/>
          <a:lstStyle>
            <a:lvl1pPr>
              <a:defRPr>
                <a:solidFill>
                  <a:schemeClr val="bg1"/>
                </a:solidFill>
              </a:defRPr>
            </a:lvl1pPr>
          </a:lstStyle>
          <a:p>
            <a:fld id="{452A674F-D824-443E-A4C1-3A0B6AD0729B}" type="datetime1">
              <a:rPr lang="en-GB" smtClean="0">
                <a:solidFill>
                  <a:prstClr val="white"/>
                </a:solidFill>
              </a:rPr>
            </a:fld>
            <a:endParaRPr lang="en-GB" dirty="0">
              <a:solidFill>
                <a:prstClr val="white"/>
              </a:solidFill>
            </a:endParaRPr>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bg1"/>
                </a:solidFill>
              </a:defRPr>
            </a:lvl1pPr>
          </a:lstStyle>
          <a:p>
            <a:r>
              <a:rPr lang="en-GB">
                <a:solidFill>
                  <a:prstClr val="white"/>
                </a:solidFill>
              </a:rPr>
              <a:t>Presentation footer 10PT grey. Please add the relevant country to the footer.</a:t>
            </a:r>
            <a:endParaRPr lang="en-GB" dirty="0">
              <a:solidFill>
                <a:prstClr val="white"/>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14" name="Group 4"/>
          <p:cNvGrpSpPr>
            <a:grpSpLocks noChangeAspect="1"/>
          </p:cNvGrpSpPr>
          <p:nvPr userDrawn="1"/>
        </p:nvGrpSpPr>
        <p:grpSpPr bwMode="auto">
          <a:xfrm>
            <a:off x="10100484" y="690091"/>
            <a:ext cx="1326339" cy="480798"/>
            <a:chOff x="0" y="768"/>
            <a:chExt cx="7680" cy="2784"/>
          </a:xfrm>
        </p:grpSpPr>
        <p:sp>
          <p:nvSpPr>
            <p:cNvPr id="15"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6"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7"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sp>
          <p:nvSpPr>
            <p:cNvPr id="18"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a:p>
          </p:txBody>
        </p:sp>
      </p:grpSp>
      <p:sp>
        <p:nvSpPr>
          <p:cNvPr id="19"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9A51458C-E940-42F2-B6C7-68019E173890}" type="datetime1">
              <a:rPr lang="en-GB"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747" name="Slide do think-cell" r:id="rId3" imgW="9525" imgH="9525" progId="TCLayout.ActiveDocument.1">
                  <p:embed/>
                </p:oleObj>
              </mc:Choice>
              <mc:Fallback>
                <p:oleObj name="Slide do think-cell" r:id="rId3" imgW="9525" imgH="9525" progId="TCLayout.ActiveDocument.1">
                  <p:embed/>
                  <p:pic>
                    <p:nvPicPr>
                      <p:cNvPr id="0" name="Objeto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ângu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Clique para </a:t>
            </a:r>
            <a:r>
              <a:rPr lang="en-US" dirty="0" err="1"/>
              <a:t>editar</a:t>
            </a:r>
            <a:r>
              <a:rPr lang="en-US" dirty="0"/>
              <a:t> o </a:t>
            </a:r>
            <a:r>
              <a:rPr lang="en-US" dirty="0" err="1"/>
              <a:t>estilo</a:t>
            </a:r>
            <a:r>
              <a:rPr lang="en-US" dirty="0"/>
              <a:t> do </a:t>
            </a:r>
            <a:r>
              <a:rPr lang="en-US" dirty="0" err="1"/>
              <a:t>subtítulo</a:t>
            </a:r>
            <a:r>
              <a:rPr lang="en-US" dirty="0"/>
              <a:t> </a:t>
            </a:r>
            <a:r>
              <a:rPr lang="en-US" dirty="0" err="1"/>
              <a:t>mestre</a:t>
            </a:r>
            <a:endParaRPr lang="en-US"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endParaRPr lang="en-US"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schemeClr val="tx1"/>
              </a:solidFill>
            </a:endParaRPr>
          </a:p>
        </p:txBody>
      </p:sp>
      <p:pic>
        <p:nvPicPr>
          <p:cNvPr id="1026" name="Picture 2" descr="\\psf\Home\Desktop\ENELLOGO1.jpg"/>
          <p:cNvPicPr>
            <a:picLocks noChangeAspect="1" noChangeArrowheads="1"/>
          </p:cNvPicPr>
          <p:nvPr userDrawn="1"/>
        </p:nvPicPr>
        <p:blipFill>
          <a:blip r:embed="rId6"/>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4771"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lvl1pPr>
              <a:lnSpc>
                <a:spcPct val="90000"/>
              </a:lnSpc>
              <a:defRPr/>
            </a:lvl1pPr>
          </a:lstStyle>
          <a:p>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5795" name="Slide do think-cell" r:id="rId3" imgW="9525" imgH="9525" progId="TCLayout.ActiveDocument.1">
                  <p:embed/>
                </p:oleObj>
              </mc:Choice>
              <mc:Fallback>
                <p:oleObj name="Slide do think-cell" r:id="rId3" imgW="9525" imgH="9525" progId="TCLayout.ActiveDocument.1">
                  <p:embed/>
                  <p:pic>
                    <p:nvPicPr>
                      <p:cNvPr id="0"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tângulo 1"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a:latin typeface="Arial" panose="020B0604020202020204" pitchFamily="34" charset="0"/>
              <a:ea typeface="+mj-ea"/>
              <a:cs typeface="+mj-cs"/>
              <a:sym typeface="Arial" panose="020B0604020202020204" pitchFamily="34" charset="0"/>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endParaRPr lang="en-US" dirty="0"/>
          </a:p>
        </p:txBody>
      </p:sp>
      <p:sp>
        <p:nvSpPr>
          <p:cNvPr id="12" name="Footer Placeholder 2"/>
          <p:cNvSpPr>
            <a:spLocks noGrp="1"/>
          </p:cNvSpPr>
          <p:nvPr>
            <p:ph type="ftr" sz="quarter" idx="11"/>
          </p:nvPr>
        </p:nvSpPr>
        <p:spPr>
          <a:xfrm>
            <a:off x="2282825"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noProof="0" dirty="0"/>
          </a:p>
        </p:txBody>
      </p:sp>
      <p:pic>
        <p:nvPicPr>
          <p:cNvPr id="8" name="Picture 2" descr="\\psf\Home\Desktop\ENELLOGO1.jpg"/>
          <p:cNvPicPr>
            <a:picLocks noChangeAspect="1" noChangeArrowheads="1"/>
          </p:cNvPicPr>
          <p:nvPr userDrawn="1"/>
        </p:nvPicPr>
        <p:blipFill>
          <a:blip r:embed="rId6"/>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6819" name="Slide do think-cell" r:id="rId3" imgW="9525" imgH="9525" progId="TCLayout.ActiveDocument.1">
                  <p:embed/>
                </p:oleObj>
              </mc:Choice>
              <mc:Fallback>
                <p:oleObj name="Slide do think-cell" r:id="rId3" imgW="9525" imgH="9525" progId="TCLayout.ActiveDocument.1">
                  <p:embed/>
                  <p:pic>
                    <p:nvPicPr>
                      <p:cNvPr id="0" name="Objeto 9"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1999" y="2057399"/>
            <a:ext cx="533400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7843"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2000" y="2057399"/>
            <a:ext cx="3554412"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hasCustomPrompt="1"/>
          </p:nvPr>
        </p:nvSpPr>
        <p:spPr>
          <a:xfrm>
            <a:off x="7870824" y="2057400"/>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8867"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0915" name="Slide do think-cell" r:id="rId3" imgW="9525" imgH="9525" progId="TCLayout.ActiveDocument.1">
                  <p:embed/>
                </p:oleObj>
              </mc:Choice>
              <mc:Fallback>
                <p:oleObj name="Slide do think-cell" r:id="rId3" imgW="9525" imgH="9525" progId="TCLayout.ActiveDocument.1">
                  <p:embed/>
                  <p:pic>
                    <p:nvPicPr>
                      <p:cNvPr id="0"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tângulo 5"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dirty="0"/>
              <a:t>Fare clic per modificare stili del testo dello schema</a:t>
            </a:r>
            <a:endParaRPr lang="it-IT" dirty="0"/>
          </a:p>
          <a:p>
            <a:pPr lvl="1"/>
            <a:r>
              <a:rPr lang="it-IT" dirty="0"/>
              <a:t>Secondo livello</a:t>
            </a:r>
            <a:endParaRPr lang="it-IT" dirty="0"/>
          </a:p>
          <a:p>
            <a:pPr lvl="2"/>
            <a:r>
              <a:rPr lang="it-IT" dirty="0"/>
              <a:t>Terzo livello</a:t>
            </a:r>
            <a:endParaRPr lang="it-IT" dirty="0"/>
          </a:p>
          <a:p>
            <a:pPr lvl="3"/>
            <a:r>
              <a:rPr lang="it-IT" dirty="0"/>
              <a:t>Quarto livello</a:t>
            </a:r>
            <a:endParaRPr lang="it-IT" dirty="0"/>
          </a:p>
          <a:p>
            <a:pPr lvl="4"/>
            <a:r>
              <a:rPr lang="it-IT" dirty="0"/>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dirty="0"/>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8" y="1363681"/>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pic>
        <p:nvPicPr>
          <p:cNvPr id="8" name="Picture 7"/>
          <p:cNvPicPr>
            <a:picLocks noChangeAspect="1"/>
          </p:cNvPicPr>
          <p:nvPr userDrawn="1"/>
        </p:nvPicPr>
        <p:blipFill>
          <a:blip r:embed="rId2" cstate="screen"/>
          <a:stretch>
            <a:fillRect/>
          </a:stretch>
        </p:blipFill>
        <p:spPr>
          <a:xfrm>
            <a:off x="9948335" y="701167"/>
            <a:ext cx="1478493" cy="535932"/>
          </a:xfrm>
          <a:prstGeom prst="rect">
            <a:avLst/>
          </a:prstGeom>
        </p:spPr>
      </p:pic>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2" y="2057401"/>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2" y="2057401"/>
            <a:ext cx="5330825"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dirty="0"/>
          </a:p>
        </p:txBody>
      </p:sp>
      <p:sp>
        <p:nvSpPr>
          <p:cNvPr id="9"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2" y="2057401"/>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3"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dirty="0"/>
          </a:p>
        </p:txBody>
      </p:sp>
      <p:sp>
        <p:nvSpPr>
          <p:cNvPr id="12" name="Content Placeholder 3"/>
          <p:cNvSpPr>
            <a:spLocks noGrp="1"/>
          </p:cNvSpPr>
          <p:nvPr>
            <p:ph sz="half" idx="13" hasCustomPrompt="1"/>
          </p:nvPr>
        </p:nvSpPr>
        <p:spPr>
          <a:xfrm>
            <a:off x="7870825" y="2057403"/>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1" y="1085369"/>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1" y="6264005"/>
            <a:ext cx="1510613" cy="153888"/>
          </a:xfrm>
          <a:prstGeom prst="rect">
            <a:avLst/>
          </a:prstGeom>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8"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1_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dirty="0"/>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6" name="Segnaposto numero diapositiva 6"/>
          <p:cNvSpPr>
            <a:spLocks noGrp="1"/>
          </p:cNvSpPr>
          <p:nvPr>
            <p:ph type="sldNum" sz="quarter" idx="12"/>
          </p:nvPr>
        </p:nvSpPr>
        <p:spPr/>
        <p:txBody>
          <a:bodyPr/>
          <a:lstStyle>
            <a:lvl1pPr algn="r">
              <a:defRPr sz="1600">
                <a:solidFill>
                  <a:srgbClr val="A8A9AD"/>
                </a:solidFill>
              </a:defRPr>
            </a:lvl1pPr>
          </a:lstStyle>
          <a:p>
            <a:pPr>
              <a:defRPr/>
            </a:pPr>
            <a:fld id="{BE0B9A1A-85C1-4544-80DF-DF1ED4AB266B}" type="slidenum">
              <a:rPr lang="it-IT"/>
            </a:fld>
            <a:endParaRPr lang="it-IT"/>
          </a:p>
        </p:txBody>
      </p:sp>
      <p:sp>
        <p:nvSpPr>
          <p:cNvPr id="13" name="Titolo 1"/>
          <p:cNvSpPr>
            <a:spLocks noGrp="1"/>
          </p:cNvSpPr>
          <p:nvPr>
            <p:ph type="title" hasCustomPrompt="1"/>
          </p:nvPr>
        </p:nvSpPr>
        <p:spPr>
          <a:xfrm>
            <a:off x="1804800" y="443595"/>
            <a:ext cx="8558400" cy="480000"/>
          </a:xfrm>
          <a:prstGeom prst="rect">
            <a:avLst/>
          </a:prstGeom>
        </p:spPr>
        <p:txBody>
          <a:bodyPr/>
          <a:lstStyle>
            <a:lvl1pPr algn="l">
              <a:defRPr lang="it-IT" sz="3200" b="0" kern="1200" dirty="0">
                <a:solidFill>
                  <a:srgbClr val="0033A0"/>
                </a:solidFill>
                <a:latin typeface="Arial" panose="020B0604020202020204"/>
                <a:ea typeface="+mn-ea"/>
                <a:cs typeface="Arial" panose="020B0604020202020204"/>
              </a:defRPr>
            </a:lvl1pPr>
          </a:lstStyle>
          <a:p>
            <a:pPr lvl="0"/>
            <a:r>
              <a:rPr lang="it-IT" dirty="0" err="1"/>
              <a:t>Page</a:t>
            </a:r>
            <a:r>
              <a:rPr lang="it-IT" dirty="0"/>
              <a:t> Title</a:t>
            </a:r>
            <a:endParaRPr lang="it-IT" dirty="0"/>
          </a:p>
        </p:txBody>
      </p:sp>
      <p:sp>
        <p:nvSpPr>
          <p:cNvPr id="14" name="Segnaposto testo 4"/>
          <p:cNvSpPr>
            <a:spLocks noGrp="1"/>
          </p:cNvSpPr>
          <p:nvPr>
            <p:ph type="body" sz="quarter" idx="11" hasCustomPrompt="1"/>
          </p:nvPr>
        </p:nvSpPr>
        <p:spPr>
          <a:xfrm>
            <a:off x="1804800" y="923648"/>
            <a:ext cx="8558400" cy="480000"/>
          </a:xfrm>
          <a:prstGeom prst="rect">
            <a:avLst/>
          </a:prstGeom>
        </p:spPr>
        <p:txBody>
          <a:bodyPr/>
          <a:lstStyle>
            <a:lvl1pPr marL="0" indent="0" algn="l" defTabSz="609600" rtl="0" eaLnBrk="1" latinLnBrk="0" hangingPunct="1">
              <a:lnSpc>
                <a:spcPts val="3735"/>
              </a:lnSpc>
              <a:spcBef>
                <a:spcPct val="0"/>
              </a:spcBef>
              <a:buNone/>
              <a:defRPr lang="it-IT" sz="2700" b="0" kern="1200" cap="none" baseline="0" dirty="0">
                <a:solidFill>
                  <a:srgbClr val="0033A0"/>
                </a:solidFill>
                <a:latin typeface="Arial" panose="020B0604020202020204"/>
                <a:ea typeface="+mj-ea"/>
                <a:cs typeface="Arial" panose="020B0604020202020204"/>
              </a:defRPr>
            </a:lvl1pPr>
            <a:lvl2pPr marL="609600" indent="0">
              <a:buNone/>
              <a:defRPr/>
            </a:lvl2pPr>
            <a:lvl3pPr marL="1219200" indent="0">
              <a:buNone/>
              <a:defRPr/>
            </a:lvl3pPr>
            <a:lvl4pPr marL="1828800" indent="0">
              <a:buNone/>
              <a:defRPr/>
            </a:lvl4pPr>
            <a:lvl5pPr marL="2438400" indent="0">
              <a:buNone/>
              <a:defRPr/>
            </a:lvl5pPr>
          </a:lstStyle>
          <a:p>
            <a:pPr lvl="0"/>
            <a:r>
              <a:rPr lang="it-IT" dirty="0" err="1"/>
              <a:t>Subtitle</a:t>
            </a:r>
            <a:r>
              <a:rPr lang="it-IT" dirty="0"/>
              <a:t> (</a:t>
            </a:r>
            <a:r>
              <a:rPr lang="it-IT" dirty="0" err="1"/>
              <a:t>if</a:t>
            </a:r>
            <a:r>
              <a:rPr lang="it-IT" dirty="0"/>
              <a:t> </a:t>
            </a:r>
            <a:r>
              <a:rPr lang="it-IT" dirty="0" err="1"/>
              <a:t>any</a:t>
            </a:r>
            <a:r>
              <a:rPr lang="it-IT" dirty="0"/>
              <a:t>)</a:t>
            </a:r>
            <a:endParaRPr lang="it-IT" dirty="0"/>
          </a:p>
        </p:txBody>
      </p:sp>
      <p:sp>
        <p:nvSpPr>
          <p:cNvPr id="15" name="Segnaposto testo 2"/>
          <p:cNvSpPr>
            <a:spLocks noGrp="1"/>
          </p:cNvSpPr>
          <p:nvPr>
            <p:ph type="body" sz="quarter" idx="10" hasCustomPrompt="1"/>
          </p:nvPr>
        </p:nvSpPr>
        <p:spPr>
          <a:xfrm>
            <a:off x="527384" y="2256000"/>
            <a:ext cx="11137237" cy="3861299"/>
          </a:xfrm>
          <a:prstGeom prst="rect">
            <a:avLst/>
          </a:prstGeom>
        </p:spPr>
        <p:txBody>
          <a:bodyPr/>
          <a:lstStyle>
            <a:lvl1pPr marL="1435100" indent="239395">
              <a:lnSpc>
                <a:spcPts val="2800"/>
              </a:lnSpc>
              <a:buFont typeface="Wingdings" panose="05000000000000000000" pitchFamily="2" charset="2"/>
              <a:buChar char="§"/>
              <a:defRPr sz="1900" baseline="0">
                <a:solidFill>
                  <a:srgbClr val="53565A"/>
                </a:solidFill>
                <a:latin typeface="Arial" panose="020B0604020202020204" pitchFamily="34" charset="0"/>
                <a:cs typeface="Arial" panose="020B0604020202020204" pitchFamily="34" charset="0"/>
              </a:defRPr>
            </a:lvl1pPr>
            <a:lvl2pPr marL="1913255" indent="-239395">
              <a:lnSpc>
                <a:spcPts val="2800"/>
              </a:lnSpc>
              <a:buClr>
                <a:srgbClr val="A8A9AD"/>
              </a:buClr>
              <a:buFont typeface="Arial" panose="020B0604020202020204" pitchFamily="34" charset="0"/>
              <a:buChar char="›"/>
              <a:defRPr sz="1600">
                <a:solidFill>
                  <a:srgbClr val="53565A"/>
                </a:solidFill>
                <a:latin typeface="Arial" panose="020B0604020202020204" pitchFamily="34" charset="0"/>
                <a:cs typeface="Arial" panose="020B0604020202020204" pitchFamily="34" charset="0"/>
              </a:defRPr>
            </a:lvl2pPr>
            <a:lvl3pPr marL="2150110" marR="0" indent="-236855" algn="l" defTabSz="1219200" rtl="0" eaLnBrk="1" fontAlgn="auto" latinLnBrk="0" hangingPunct="1">
              <a:lnSpc>
                <a:spcPts val="2800"/>
              </a:lnSpc>
              <a:spcBef>
                <a:spcPct val="20000"/>
              </a:spcBef>
              <a:spcAft>
                <a:spcPts val="0"/>
              </a:spcAft>
              <a:buClr>
                <a:srgbClr val="A8A9AD"/>
              </a:buClr>
              <a:buSzTx/>
              <a:buFont typeface="Arial" panose="020B0604020202020204" pitchFamily="34" charset="0"/>
              <a:buChar char="−"/>
              <a:defRPr sz="1300">
                <a:solidFill>
                  <a:srgbClr val="53565A"/>
                </a:solidFill>
                <a:latin typeface="Arial" panose="020B0604020202020204" pitchFamily="34" charset="0"/>
                <a:cs typeface="Arial" panose="020B0604020202020204" pitchFamily="34" charset="0"/>
              </a:defRPr>
            </a:lvl3pPr>
            <a:lvl4pPr marL="1828800" indent="0">
              <a:buNone/>
              <a:defRPr sz="2400">
                <a:solidFill>
                  <a:srgbClr val="ADADAD"/>
                </a:solidFill>
                <a:latin typeface="Arial" panose="020B0604020202020204" pitchFamily="34" charset="0"/>
                <a:cs typeface="Arial" panose="020B0604020202020204" pitchFamily="34" charset="0"/>
              </a:defRPr>
            </a:lvl4pPr>
            <a:lvl5pPr marL="2438400" indent="0">
              <a:buNone/>
              <a:defRPr sz="2400">
                <a:solidFill>
                  <a:srgbClr val="ADADAD"/>
                </a:solidFill>
                <a:latin typeface="Arial" panose="020B0604020202020204" pitchFamily="34" charset="0"/>
                <a:cs typeface="Arial" panose="020B0604020202020204" pitchFamily="34" charset="0"/>
              </a:defRPr>
            </a:lvl5pPr>
          </a:lstStyle>
          <a:p>
            <a:pPr lvl="0"/>
            <a:r>
              <a:rPr lang="it-IT" dirty="0" err="1"/>
              <a:t>Bullet</a:t>
            </a:r>
            <a:r>
              <a:rPr lang="it-IT" dirty="0"/>
              <a:t> 1° </a:t>
            </a:r>
            <a:r>
              <a:rPr lang="it-IT" dirty="0" err="1"/>
              <a:t>level</a:t>
            </a:r>
            <a:endParaRPr lang="it-IT" dirty="0"/>
          </a:p>
          <a:p>
            <a:pPr lvl="1"/>
            <a:r>
              <a:rPr lang="it-IT" dirty="0" err="1"/>
              <a:t>Bullet</a:t>
            </a:r>
            <a:r>
              <a:rPr lang="it-IT" dirty="0"/>
              <a:t> 2° </a:t>
            </a:r>
            <a:r>
              <a:rPr lang="it-IT" dirty="0" err="1"/>
              <a:t>level</a:t>
            </a:r>
            <a:endParaRPr lang="it-IT" dirty="0"/>
          </a:p>
          <a:p>
            <a:pPr lvl="2"/>
            <a:r>
              <a:rPr lang="it-IT" dirty="0" err="1"/>
              <a:t>Bullet</a:t>
            </a:r>
            <a:r>
              <a:rPr lang="it-IT" dirty="0"/>
              <a:t> 3° </a:t>
            </a:r>
            <a:r>
              <a:rPr lang="it-IT" dirty="0" err="1"/>
              <a:t>level</a:t>
            </a:r>
            <a:endParaRPr lang="it-IT" dirty="0"/>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showMasterSp="0" userDrawn="1">
  <p:cSld name="Section Header 4">
    <p:bg>
      <p:bgPr>
        <a:solidFill>
          <a:schemeClr val="accent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759393" y="688247"/>
            <a:ext cx="5642083" cy="4733987"/>
            <a:chOff x="759392" y="688247"/>
            <a:chExt cx="5642083" cy="4733986"/>
          </a:xfrm>
        </p:grpSpPr>
        <p:sp>
          <p:nvSpPr>
            <p:cNvPr id="6" name="Freeform 9"/>
            <p:cNvSpPr/>
            <p:nvPr userDrawn="1"/>
          </p:nvSpPr>
          <p:spPr bwMode="auto">
            <a:xfrm>
              <a:off x="1746388" y="688247"/>
              <a:ext cx="4655087" cy="4733986"/>
            </a:xfrm>
            <a:custGeom>
              <a:avLst/>
              <a:gdLst>
                <a:gd name="T0" fmla="*/ 0 w 1474"/>
                <a:gd name="T1" fmla="*/ 0 h 1499"/>
                <a:gd name="T2" fmla="*/ 0 w 1474"/>
                <a:gd name="T3" fmla="*/ 1085 h 1499"/>
                <a:gd name="T4" fmla="*/ 1 w 1474"/>
                <a:gd name="T5" fmla="*/ 1085 h 1499"/>
                <a:gd name="T6" fmla="*/ 389 w 1474"/>
                <a:gd name="T7" fmla="*/ 1473 h 1499"/>
                <a:gd name="T8" fmla="*/ 388 w 1474"/>
                <a:gd name="T9" fmla="*/ 1499 h 1499"/>
                <a:gd name="T10" fmla="*/ 1473 w 1474"/>
                <a:gd name="T11" fmla="*/ 1499 h 1499"/>
                <a:gd name="T12" fmla="*/ 1474 w 1474"/>
                <a:gd name="T13" fmla="*/ 1473 h 1499"/>
                <a:gd name="T14" fmla="*/ 1 w 1474"/>
                <a:gd name="T15" fmla="*/ 0 h 1499"/>
                <a:gd name="T16" fmla="*/ 0 w 1474"/>
                <a:gd name="T17" fmla="*/ 0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99">
                  <a:moveTo>
                    <a:pt x="0" y="0"/>
                  </a:moveTo>
                  <a:cubicBezTo>
                    <a:pt x="0" y="1085"/>
                    <a:pt x="0" y="1085"/>
                    <a:pt x="0" y="1085"/>
                  </a:cubicBezTo>
                  <a:cubicBezTo>
                    <a:pt x="0" y="1085"/>
                    <a:pt x="0" y="1085"/>
                    <a:pt x="1" y="1085"/>
                  </a:cubicBezTo>
                  <a:cubicBezTo>
                    <a:pt x="215" y="1085"/>
                    <a:pt x="389" y="1258"/>
                    <a:pt x="389" y="1473"/>
                  </a:cubicBezTo>
                  <a:cubicBezTo>
                    <a:pt x="389" y="1482"/>
                    <a:pt x="389" y="1490"/>
                    <a:pt x="388" y="1499"/>
                  </a:cubicBezTo>
                  <a:cubicBezTo>
                    <a:pt x="1473" y="1499"/>
                    <a:pt x="1473" y="1499"/>
                    <a:pt x="1473" y="1499"/>
                  </a:cubicBezTo>
                  <a:cubicBezTo>
                    <a:pt x="1473" y="1490"/>
                    <a:pt x="1474" y="1482"/>
                    <a:pt x="1474" y="1473"/>
                  </a:cubicBezTo>
                  <a:cubicBezTo>
                    <a:pt x="1474" y="659"/>
                    <a:pt x="814" y="0"/>
                    <a:pt x="1" y="0"/>
                  </a:cubicBezTo>
                  <a:cubicBezTo>
                    <a:pt x="0" y="0"/>
                    <a:pt x="0" y="0"/>
                    <a:pt x="0" y="0"/>
                  </a:cubicBezTo>
                </a:path>
              </a:pathLst>
            </a:custGeom>
            <a:gradFill flip="none" rotWithShape="1">
              <a:gsLst>
                <a:gs pos="33500">
                  <a:srgbClr val="55BD5A">
                    <a:alpha val="69000"/>
                  </a:srgbClr>
                </a:gs>
                <a:gs pos="8000">
                  <a:schemeClr val="accent6"/>
                </a:gs>
                <a:gs pos="59000">
                  <a:schemeClr val="accent6">
                    <a:alpha val="0"/>
                  </a:schemeClr>
                </a:gs>
              </a:gsLst>
              <a:lin ang="2700000" scaled="1"/>
              <a:tileRect/>
            </a:gradFill>
            <a:ln>
              <a:noFill/>
            </a:ln>
          </p:spPr>
          <p:txBody>
            <a:bodyPr vert="horz" wrap="square" lIns="91440" tIns="45720" rIns="91440" bIns="45720" numCol="1" anchor="t" anchorCtr="0" compatLnSpc="1"/>
            <a:lstStyle/>
            <a:p>
              <a:endParaRPr lang="en-GB" sz="2400">
                <a:solidFill>
                  <a:prstClr val="black"/>
                </a:solidFill>
              </a:endParaRPr>
            </a:p>
          </p:txBody>
        </p:sp>
        <p:sp>
          <p:nvSpPr>
            <p:cNvPr id="8" name="Rectangle 7"/>
            <p:cNvSpPr/>
            <p:nvPr userDrawn="1"/>
          </p:nvSpPr>
          <p:spPr>
            <a:xfrm>
              <a:off x="759392" y="688247"/>
              <a:ext cx="986996" cy="342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0655FA"/>
                </a:solidFill>
              </a:endParaRPr>
            </a:p>
          </p:txBody>
        </p:sp>
      </p:grpSp>
      <p:sp>
        <p:nvSpPr>
          <p:cNvPr id="10" name="Title 9"/>
          <p:cNvSpPr>
            <a:spLocks noGrp="1"/>
          </p:cNvSpPr>
          <p:nvPr>
            <p:ph type="title" hasCustomPrompt="1"/>
          </p:nvPr>
        </p:nvSpPr>
        <p:spPr>
          <a:xfrm>
            <a:off x="2282826" y="1371601"/>
            <a:ext cx="6076985" cy="2054225"/>
          </a:xfrm>
        </p:spPr>
        <p:txBody>
          <a:bodyPr>
            <a:noAutofit/>
          </a:bodyPr>
          <a:lstStyle>
            <a:lvl1pPr>
              <a:defRPr sz="4800">
                <a:solidFill>
                  <a:schemeClr val="bg1"/>
                </a:solidFill>
              </a:defRPr>
            </a:lvl1pPr>
          </a:lstStyle>
          <a:p>
            <a:r>
              <a:rPr lang="en-GB" dirty="0"/>
              <a:t>Click to edit </a:t>
            </a:r>
            <a:br>
              <a:rPr lang="en-GB" dirty="0"/>
            </a:br>
            <a:r>
              <a:rPr lang="en-GB" dirty="0"/>
              <a:t>Master title style</a:t>
            </a:r>
            <a:endParaRPr lang="en-GB" dirty="0"/>
          </a:p>
        </p:txBody>
      </p:sp>
      <p:sp>
        <p:nvSpPr>
          <p:cNvPr id="9" name="Date Placeholder 1"/>
          <p:cNvSpPr>
            <a:spLocks noGrp="1"/>
          </p:cNvSpPr>
          <p:nvPr>
            <p:ph type="dt" sz="half" idx="10"/>
          </p:nvPr>
        </p:nvSpPr>
        <p:spPr>
          <a:xfrm>
            <a:off x="772211" y="6264005"/>
            <a:ext cx="1510613" cy="153888"/>
          </a:xfrm>
        </p:spPr>
        <p:txBody>
          <a:bodyPr/>
          <a:lstStyle>
            <a:lvl1pPr>
              <a:defRPr>
                <a:solidFill>
                  <a:schemeClr val="bg1"/>
                </a:solidFill>
              </a:defRPr>
            </a:lvl1pPr>
          </a:lstStyle>
          <a:p>
            <a:fld id="{452A674F-D824-443E-A4C1-3A0B6AD0729B}" type="datetime1">
              <a:rPr lang="en-GB" smtClean="0">
                <a:solidFill>
                  <a:prstClr val="white"/>
                </a:solidFill>
              </a:rPr>
            </a:fld>
            <a:endParaRPr lang="en-GB" dirty="0">
              <a:solidFill>
                <a:prstClr val="white"/>
              </a:solidFill>
            </a:endParaRPr>
          </a:p>
        </p:txBody>
      </p:sp>
      <p:sp>
        <p:nvSpPr>
          <p:cNvPr id="12" name="Footer Placeholder 2"/>
          <p:cNvSpPr>
            <a:spLocks noGrp="1"/>
          </p:cNvSpPr>
          <p:nvPr>
            <p:ph type="ftr" sz="quarter" idx="11"/>
          </p:nvPr>
        </p:nvSpPr>
        <p:spPr>
          <a:xfrm>
            <a:off x="2282826" y="6264005"/>
            <a:ext cx="8381999" cy="153888"/>
          </a:xfrm>
        </p:spPr>
        <p:txBody>
          <a:bodyPr/>
          <a:lstStyle>
            <a:lvl1pPr>
              <a:defRPr>
                <a:solidFill>
                  <a:schemeClr val="bg1"/>
                </a:solidFill>
              </a:defRPr>
            </a:lvl1pPr>
          </a:lstStyle>
          <a:p>
            <a:r>
              <a:rPr lang="en-GB">
                <a:solidFill>
                  <a:prstClr val="white"/>
                </a:solidFill>
              </a:rPr>
              <a:t>Presentation footer 10PT grey. Please add the relevant country to the footer.</a:t>
            </a:r>
            <a:endParaRPr lang="en-GB" dirty="0">
              <a:solidFill>
                <a:prstClr val="white"/>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grpSp>
        <p:nvGrpSpPr>
          <p:cNvPr id="14" name="Group 4"/>
          <p:cNvGrpSpPr>
            <a:grpSpLocks noChangeAspect="1"/>
          </p:cNvGrpSpPr>
          <p:nvPr userDrawn="1"/>
        </p:nvGrpSpPr>
        <p:grpSpPr bwMode="auto">
          <a:xfrm>
            <a:off x="10100485" y="690091"/>
            <a:ext cx="1326339" cy="480799"/>
            <a:chOff x="0" y="768"/>
            <a:chExt cx="7680" cy="2784"/>
          </a:xfrm>
        </p:grpSpPr>
        <p:sp>
          <p:nvSpPr>
            <p:cNvPr id="15"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6"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7"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sp>
          <p:nvSpPr>
            <p:cNvPr id="18"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sv-SE" sz="2400"/>
            </a:p>
          </p:txBody>
        </p:sp>
      </p:grpSp>
      <p:sp>
        <p:nvSpPr>
          <p:cNvPr id="19" name="Date Placeholder 3"/>
          <p:cNvSpPr txBox="1"/>
          <p:nvPr userDrawn="1"/>
        </p:nvSpPr>
        <p:spPr>
          <a:xfrm>
            <a:off x="9606035"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t>USO INTERNO</a:t>
            </a:r>
            <a:endParaRPr lang="en-GB" sz="1000" dirty="0"/>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en-GB"/>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0AF8067E-DC70-4130-9F12-5277211DEF19}"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36515" name="Slide do think-cell" r:id="rId3" imgW="12700" imgH="12700" progId="TCLayout.ActiveDocument.1">
                  <p:embed/>
                </p:oleObj>
              </mc:Choice>
              <mc:Fallback>
                <p:oleObj name="Slide do think-cell" r:id="rId3" imgW="12700" imgH="12700" progId="TCLayout.ActiveDocument.1">
                  <p:embed/>
                  <p:pic>
                    <p:nvPicPr>
                      <p:cNvPr id="0" name="Objeto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FE8C05C2-A97E-4C21-99C5-24A31A712E5A}"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0344601D-B2AF-4A4B-9741-2C33807423E9}" type="datetime1">
              <a:rPr lang="en-GB" smtClean="0"/>
            </a:fld>
            <a:endParaRPr lang="en-GB" dirty="0"/>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a:p>
        </p:txBody>
      </p:sp>
      <p:sp>
        <p:nvSpPr>
          <p:cNvPr id="3" name="Content Placeholder 2"/>
          <p:cNvSpPr>
            <a:spLocks noGrp="1"/>
          </p:cNvSpPr>
          <p:nvPr>
            <p:ph sz="half" idx="1"/>
          </p:nvPr>
        </p:nvSpPr>
        <p:spPr>
          <a:xfrm>
            <a:off x="761999" y="2057399"/>
            <a:ext cx="533400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fld id="{F4EFC7C8-1C24-4460-ABF6-2CD26CA2D921}" type="datetime1">
              <a:rPr lang="en-GB" smtClean="0"/>
            </a:fld>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a:p>
        </p:txBody>
      </p:sp>
      <p:sp>
        <p:nvSpPr>
          <p:cNvPr id="3" name="Content Placeholder 2"/>
          <p:cNvSpPr>
            <a:spLocks noGrp="1"/>
          </p:cNvSpPr>
          <p:nvPr>
            <p:ph sz="half" idx="1"/>
          </p:nvPr>
        </p:nvSpPr>
        <p:spPr>
          <a:xfrm>
            <a:off x="762000" y="2057399"/>
            <a:ext cx="3554412"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fld id="{27D50551-4E92-4E34-A16D-65942575E689}" type="datetime1">
              <a:rPr lang="en-GB" smtClean="0"/>
            </a:fld>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p:nvPr>
        </p:nvSpPr>
        <p:spPr>
          <a:xfrm>
            <a:off x="7870824" y="2057400"/>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p>
            <a:fld id="{5AB66550-81A1-46E7-A5A1-BF075FD075D9}" type="datetime1">
              <a:rPr lang="en-GB" smtClean="0"/>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1635" name="Slide do think-cell" r:id="rId3" imgW="12700" imgH="12700" progId="TCLayout.ActiveDocument.1">
                  <p:embed/>
                </p:oleObj>
              </mc:Choice>
              <mc:Fallback>
                <p:oleObj name="Slide do think-cell" r:id="rId3" imgW="12700" imgH="12700" progId="TCLayout.ActiveDocument.1">
                  <p:embed/>
                  <p:pic>
                    <p:nvPicPr>
                      <p:cNvPr id="0" name="Object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p:txBody>
          <a:bodyPr/>
          <a:lstStyle>
            <a:lvl1pPr>
              <a:lnSpc>
                <a:spcPct val="90000"/>
              </a:lnSpc>
              <a:defRPr/>
            </a:lvl1pPr>
          </a:lstStyle>
          <a:p>
            <a:fld id="{017A0679-F140-4D40-8BEE-9785BC60A76A}" type="datetime1">
              <a:rPr lang="en-US"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2659" name="Slide do think-cell" r:id="rId3" imgW="12700" imgH="12700" progId="TCLayout.ActiveDocument.1">
                  <p:embed/>
                </p:oleObj>
              </mc:Choice>
              <mc:Fallback>
                <p:oleObj name="Slide do think-cell" r:id="rId3" imgW="12700" imgH="12700" progId="TCLayout.ActiveDocument.1">
                  <p:embed/>
                  <p:pic>
                    <p:nvPicPr>
                      <p:cNvPr id="0" name="Oggetto 2"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lvl1pPr>
              <a:defRPr/>
            </a:lvl1pPr>
          </a:lstStyle>
          <a:p>
            <a:r>
              <a:rPr lang="en-GB" dirty="0">
                <a:solidFill>
                  <a:srgbClr val="C6C6C6">
                    <a:lumMod val="75000"/>
                  </a:srgbClr>
                </a:solidFill>
              </a:rPr>
              <a:t>Strategic Plan Workshop</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cSld name="Solo titolo">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43683" name="Slide do think-cell" r:id="rId3" imgW="12700" imgH="12700" progId="TCLayout.ActiveDocument.1">
                  <p:embed/>
                </p:oleObj>
              </mc:Choice>
              <mc:Fallback>
                <p:oleObj name="Slide do think-cell" r:id="rId3" imgW="12700" imgH="12700" progId="TCLayout.ActiveDocument.1">
                  <p:embed/>
                  <p:pic>
                    <p:nvPicPr>
                      <p:cNvPr id="0" name="Oggetto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5" name="Slide Number Placeholder 4"/>
          <p:cNvSpPr>
            <a:spLocks noGrp="1"/>
          </p:cNvSpPr>
          <p:nvPr>
            <p:ph type="sldNum" sz="quarter" idx="12"/>
          </p:nvPr>
        </p:nvSpPr>
        <p:spPr/>
        <p:txBody>
          <a:body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7"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45731" name="Slide do think-cell" r:id="rId3" imgW="10160" imgH="10160" progId="TCLayout.ActiveDocument.1">
                  <p:embed/>
                </p:oleObj>
              </mc:Choice>
              <mc:Fallback>
                <p:oleObj name="Slide do think-cell" r:id="rId3" imgW="10160" imgH="10160" progId="TCLayout.ActiveDocument.1">
                  <p:embed/>
                  <p:pic>
                    <p:nvPicPr>
                      <p:cNvPr id="0" name="Object 5"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5" name="Rectangle 4"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4800" b="1" err="1">
              <a:solidFill>
                <a:prstClr val="white"/>
              </a:solidFill>
              <a:sym typeface="Arial" panose="020B0604020202020204" pitchFamily="34" charset="0"/>
            </a:endParaRPr>
          </a:p>
        </p:txBody>
      </p:sp>
      <p:pic>
        <p:nvPicPr>
          <p:cNvPr id="7" name="Immagin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19704" y="5491059"/>
            <a:ext cx="1907123" cy="695567"/>
          </a:xfrm>
          <a:prstGeom prst="rect">
            <a:avLst/>
          </a:prstGeom>
        </p:spPr>
      </p:pic>
      <p:sp>
        <p:nvSpPr>
          <p:cNvPr id="2" name="Title 1"/>
          <p:cNvSpPr>
            <a:spLocks noGrp="1"/>
          </p:cNvSpPr>
          <p:nvPr>
            <p:ph type="ctrTitle" hasCustomPrompt="1"/>
          </p:nvPr>
        </p:nvSpPr>
        <p:spPr>
          <a:xfrm>
            <a:off x="762001" y="1723880"/>
            <a:ext cx="7616824" cy="1368425"/>
          </a:xfrm>
        </p:spPr>
        <p:txBody>
          <a:bodyPr anchor="t">
            <a:noAutofit/>
          </a:bodyPr>
          <a:lstStyle>
            <a:lvl1pPr algn="l">
              <a:defRPr sz="4800">
                <a:solidFill>
                  <a:schemeClr val="tx1">
                    <a:lumMod val="65000"/>
                    <a:lumOff val="35000"/>
                  </a:schemeClr>
                </a:solidFill>
              </a:defRPr>
            </a:lvl1pPr>
          </a:lstStyle>
          <a:p>
            <a:r>
              <a:rPr lang="en-US"/>
              <a:t>Fare </a:t>
            </a:r>
            <a:r>
              <a:rPr lang="en-US" err="1"/>
              <a:t>clic</a:t>
            </a:r>
            <a:r>
              <a:rPr lang="en-US"/>
              <a:t> per </a:t>
            </a:r>
            <a:r>
              <a:rPr lang="en-US" err="1"/>
              <a:t>modificare</a:t>
            </a:r>
            <a:r>
              <a:rPr lang="en-US"/>
              <a:t> lo stile del </a:t>
            </a:r>
            <a:r>
              <a:rPr lang="en-US" err="1"/>
              <a:t>titolo</a:t>
            </a:r>
            <a:endParaRPr lang="en-US"/>
          </a:p>
        </p:txBody>
      </p:sp>
      <p:sp>
        <p:nvSpPr>
          <p:cNvPr id="3" name="Subtitle 2"/>
          <p:cNvSpPr>
            <a:spLocks noGrp="1"/>
          </p:cNvSpPr>
          <p:nvPr>
            <p:ph type="subTitle" idx="1" hasCustomPrompt="1"/>
          </p:nvPr>
        </p:nvSpPr>
        <p:spPr>
          <a:xfrm>
            <a:off x="2282826" y="3429010"/>
            <a:ext cx="6109388" cy="276999"/>
          </a:xfrm>
        </p:spPr>
        <p:txBody>
          <a:bodyPr anchor="t">
            <a:noAutofit/>
          </a:bodyPr>
          <a:lstStyle>
            <a:lvl1pPr marL="0" indent="0" algn="l">
              <a:lnSpc>
                <a:spcPct val="90000"/>
              </a:lnSpc>
              <a:buNone/>
              <a:defRPr sz="1865">
                <a:solidFill>
                  <a:schemeClr val="tx1">
                    <a:lumMod val="65000"/>
                    <a:lumOff val="35000"/>
                  </a:schemeClr>
                </a:solidFill>
              </a:defRPr>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Fare </a:t>
            </a:r>
            <a:r>
              <a:rPr lang="en-US" err="1"/>
              <a:t>clic</a:t>
            </a:r>
            <a:r>
              <a:rPr lang="en-US"/>
              <a:t> per </a:t>
            </a:r>
            <a:r>
              <a:rPr lang="en-US" err="1"/>
              <a:t>modificare</a:t>
            </a:r>
            <a:r>
              <a:rPr lang="en-US"/>
              <a:t> lo stile del </a:t>
            </a:r>
            <a:r>
              <a:rPr lang="en-US" err="1"/>
              <a:t>sottotitolo</a:t>
            </a:r>
            <a:r>
              <a:rPr lang="en-US"/>
              <a:t> </a:t>
            </a:r>
            <a:r>
              <a:rPr lang="en-US" err="1"/>
              <a:t>dello</a:t>
            </a:r>
            <a:r>
              <a:rPr lang="en-US"/>
              <a:t> schema</a:t>
            </a:r>
            <a:endParaRPr lang="en-US"/>
          </a:p>
        </p:txBody>
      </p:sp>
      <p:sp>
        <p:nvSpPr>
          <p:cNvPr id="4" name="Date Placeholder 3"/>
          <p:cNvSpPr>
            <a:spLocks noGrp="1"/>
          </p:cNvSpPr>
          <p:nvPr>
            <p:ph type="dt" sz="half" idx="10"/>
          </p:nvPr>
        </p:nvSpPr>
        <p:spPr>
          <a:xfrm>
            <a:off x="765520" y="3429010"/>
            <a:ext cx="1510613" cy="276999"/>
          </a:xfrm>
          <a:prstGeom prst="rect">
            <a:avLst/>
          </a:prstGeom>
        </p:spPr>
        <p:txBody>
          <a:bodyPr anchor="t">
            <a:noAutofit/>
          </a:bodyPr>
          <a:lstStyle>
            <a:lvl1pPr eaLnBrk="1">
              <a:lnSpc>
                <a:spcPct val="90000"/>
              </a:lnSpc>
              <a:defRPr sz="1865">
                <a:solidFill>
                  <a:schemeClr val="tx1">
                    <a:lumMod val="65000"/>
                    <a:lumOff val="35000"/>
                  </a:schemeClr>
                </a:solidFill>
              </a:defRPr>
            </a:lvl1pPr>
          </a:lstStyle>
          <a:p>
            <a:endParaRPr lang="en-US">
              <a:solidFill>
                <a:prstClr val="black">
                  <a:lumMod val="65000"/>
                  <a:lumOff val="35000"/>
                </a:prstClr>
              </a:solidFill>
            </a:endParaRPr>
          </a:p>
        </p:txBody>
      </p:sp>
      <p:sp>
        <p:nvSpPr>
          <p:cNvPr id="9" name="Rectangle 8"/>
          <p:cNvSpPr/>
          <p:nvPr/>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2400">
              <a:solidFill>
                <a:prstClr val="black"/>
              </a:solidFill>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Titolo e contenuto">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46755" name="Slide do think-cell" r:id="rId3" imgW="10160" imgH="10160" progId="TCLayout.ActiveDocument.1">
                  <p:embed/>
                </p:oleObj>
              </mc:Choice>
              <mc:Fallback>
                <p:oleObj name="Slide do think-cell" r:id="rId3" imgW="10160" imgH="10160" progId="TCLayout.ActiveDocument.1">
                  <p:embed/>
                  <p:pic>
                    <p:nvPicPr>
                      <p:cNvPr id="0" name="Object 4"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4" name="Rectangle 3"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err="1">
              <a:solidFill>
                <a:prstClr val="white"/>
              </a:solidFill>
              <a:sym typeface="Arial" panose="020B0604020202020204" pitchFamily="34" charset="0"/>
            </a:endParaRPr>
          </a:p>
        </p:txBody>
      </p:sp>
      <p:sp>
        <p:nvSpPr>
          <p:cNvPr id="2" name="Title 1"/>
          <p:cNvSpPr>
            <a:spLocks noGrp="1"/>
          </p:cNvSpPr>
          <p:nvPr>
            <p:ph type="title" hasCustomPrompt="1"/>
          </p:nvPr>
        </p:nvSpPr>
        <p:spPr/>
        <p:txBody>
          <a:bodyPr/>
          <a:lstStyle/>
          <a:p>
            <a:r>
              <a:rPr lang="en-US"/>
              <a:t>Fare </a:t>
            </a:r>
            <a:r>
              <a:rPr lang="en-US" err="1"/>
              <a:t>clic</a:t>
            </a:r>
            <a:r>
              <a:rPr lang="en-US"/>
              <a:t> per </a:t>
            </a:r>
            <a:r>
              <a:rPr lang="en-US" err="1"/>
              <a:t>modificare</a:t>
            </a:r>
            <a:r>
              <a:rPr lang="en-US"/>
              <a:t> lo stile del </a:t>
            </a:r>
            <a:r>
              <a:rPr lang="en-US" err="1"/>
              <a:t>titolo</a:t>
            </a:r>
            <a:endParaRPr lang="en-US"/>
          </a:p>
        </p:txBody>
      </p:sp>
      <p:sp>
        <p:nvSpPr>
          <p:cNvPr id="3" name="Content Placeholder 2"/>
          <p:cNvSpPr>
            <a:spLocks noGrp="1"/>
          </p:cNvSpPr>
          <p:nvPr>
            <p:ph idx="1" hasCustomPrompt="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Fare </a:t>
            </a:r>
            <a:r>
              <a:rPr lang="en-US" err="1"/>
              <a:t>clic</a:t>
            </a:r>
            <a:r>
              <a:rPr lang="en-US"/>
              <a:t> per </a:t>
            </a:r>
            <a:r>
              <a:rPr lang="en-US" err="1"/>
              <a:t>modificare</a:t>
            </a:r>
            <a:r>
              <a:rPr lang="en-US"/>
              <a:t> </a:t>
            </a:r>
            <a:r>
              <a:rPr lang="en-US" err="1"/>
              <a:t>stili</a:t>
            </a:r>
            <a:r>
              <a:rPr lang="en-US"/>
              <a:t> del </a:t>
            </a:r>
            <a:r>
              <a:rPr lang="en-US" err="1"/>
              <a:t>testo</a:t>
            </a:r>
            <a:r>
              <a:rPr lang="en-US"/>
              <a:t> </a:t>
            </a:r>
            <a:r>
              <a:rPr lang="en-US" err="1"/>
              <a:t>dello</a:t>
            </a:r>
            <a:r>
              <a:rPr lang="en-US"/>
              <a:t> schema</a:t>
            </a:r>
            <a:endParaRPr lang="en-US"/>
          </a:p>
          <a:p>
            <a:pPr lvl="1"/>
            <a:r>
              <a:rPr lang="en-US"/>
              <a:t>Secondo </a:t>
            </a:r>
            <a:r>
              <a:rPr lang="en-US" err="1"/>
              <a:t>livello</a:t>
            </a:r>
            <a:endParaRPr lang="en-US"/>
          </a:p>
          <a:p>
            <a:pPr lvl="2"/>
            <a:r>
              <a:rPr lang="en-US" err="1"/>
              <a:t>Terzo</a:t>
            </a:r>
            <a:r>
              <a:rPr lang="en-US"/>
              <a:t> </a:t>
            </a:r>
            <a:r>
              <a:rPr lang="en-US" err="1"/>
              <a:t>livello</a:t>
            </a:r>
            <a:endParaRPr lang="en-US"/>
          </a:p>
          <a:p>
            <a:pPr lvl="3"/>
            <a:r>
              <a:rPr lang="en-US"/>
              <a:t>Quarto </a:t>
            </a:r>
            <a:r>
              <a:rPr lang="en-US" err="1"/>
              <a:t>livello</a:t>
            </a:r>
            <a:endParaRPr lang="en-US"/>
          </a:p>
          <a:p>
            <a:pPr lvl="4"/>
            <a:r>
              <a:rPr lang="en-US"/>
              <a:t>Quinto </a:t>
            </a:r>
            <a:r>
              <a:rPr lang="en-US" err="1"/>
              <a:t>livello</a:t>
            </a:r>
            <a:endParaRPr lang="en-US"/>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65">
                <a:solidFill>
                  <a:schemeClr val="tx1">
                    <a:lumMod val="65000"/>
                    <a:lumOff val="35000"/>
                  </a:schemeClr>
                </a:solidFill>
              </a:defRPr>
            </a:lvl1pPr>
          </a:lstStyle>
          <a:p>
            <a:pPr lvl="0"/>
            <a:r>
              <a:rPr lang="en-US"/>
              <a:t>Click to edit Master subtitle style if required</a:t>
            </a:r>
            <a:endParaRPr lang="en-US"/>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showMasterSp="0">
  <p:cSld name="Intestazione sezion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47779" name="Slide do think-cell" r:id="rId3" imgW="10160" imgH="10160" progId="TCLayout.ActiveDocument.1">
                  <p:embed/>
                </p:oleObj>
              </mc:Choice>
              <mc:Fallback>
                <p:oleObj name="Slide do think-cell" r:id="rId3" imgW="10160" imgH="10160" progId="TCLayout.ActiveDocument.1">
                  <p:embed/>
                  <p:pic>
                    <p:nvPicPr>
                      <p:cNvPr id="0" name="Object 2"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2" name="Rectangle 1"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4800" b="1" err="1">
              <a:solidFill>
                <a:prstClr val="white"/>
              </a:solidFill>
              <a:sym typeface="Arial" panose="020B0604020202020204" pitchFamily="34" charset="0"/>
            </a:endParaRPr>
          </a:p>
        </p:txBody>
      </p:sp>
      <p:sp>
        <p:nvSpPr>
          <p:cNvPr id="10" name="Title 9"/>
          <p:cNvSpPr>
            <a:spLocks noGrp="1"/>
          </p:cNvSpPr>
          <p:nvPr>
            <p:ph type="title" hasCustomPrompt="1"/>
          </p:nvPr>
        </p:nvSpPr>
        <p:spPr>
          <a:xfrm>
            <a:off x="1534498" y="1363681"/>
            <a:ext cx="6076985" cy="2054225"/>
          </a:xfrm>
        </p:spPr>
        <p:txBody>
          <a:bodyPr anchor="b">
            <a:noAutofit/>
          </a:bodyPr>
          <a:lstStyle>
            <a:lvl1pPr>
              <a:defRPr sz="4800">
                <a:solidFill>
                  <a:schemeClr val="tx1">
                    <a:lumMod val="65000"/>
                    <a:lumOff val="35000"/>
                  </a:schemeClr>
                </a:solidFill>
              </a:defRPr>
            </a:lvl1pPr>
          </a:lstStyle>
          <a:p>
            <a:r>
              <a:rPr lang="en-US"/>
              <a:t>Click to edit </a:t>
            </a:r>
            <a:br>
              <a:rPr lang="en-US"/>
            </a:br>
            <a:r>
              <a:rPr lang="en-US"/>
              <a:t>Master title style</a:t>
            </a:r>
            <a:endParaRPr lang="en-US"/>
          </a:p>
        </p:txBody>
      </p:sp>
      <p:sp>
        <p:nvSpPr>
          <p:cNvPr id="29" name="Rectangle 28"/>
          <p:cNvSpPr/>
          <p:nvPr/>
        </p:nvSpPr>
        <p:spPr>
          <a:xfrm rot="16200000">
            <a:off x="2879087" y="2344100"/>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2400">
              <a:solidFill>
                <a:prstClr val="white"/>
              </a:solidFill>
            </a:endParaRPr>
          </a:p>
        </p:txBody>
      </p:sp>
      <p:pic>
        <p:nvPicPr>
          <p:cNvPr id="8" name="Picture 2" descr="\\psf\Home\Desktop\ENELLOGO1.jpg"/>
          <p:cNvPicPr>
            <a:picLocks noChangeAspect="1" noChangeArrowheads="1"/>
          </p:cNvPicPr>
          <p:nvPr/>
        </p:nvPicPr>
        <p:blipFill>
          <a:blip r:embed="rId6" cstate="print"/>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showMasterSp="0">
  <p:cSld name="Section Header 2">
    <p:bg>
      <p:bgPr>
        <a:solidFill>
          <a:schemeClr val="accent3"/>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48803" name="Slide do think-cell" r:id="rId3" imgW="10160" imgH="10160" progId="TCLayout.ActiveDocument.1">
                  <p:embed/>
                </p:oleObj>
              </mc:Choice>
              <mc:Fallback>
                <p:oleObj name="Slide do think-cell" r:id="rId3" imgW="10160" imgH="10160" progId="TCLayout.ActiveDocument.1">
                  <p:embed/>
                  <p:pic>
                    <p:nvPicPr>
                      <p:cNvPr id="0" name="Object 3"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3" name="Rectangle 2"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4800" b="1" dirty="0" err="1">
              <a:solidFill>
                <a:prstClr val="white"/>
              </a:solidFill>
              <a:sym typeface="Arial" panose="020B0604020202020204" pitchFamily="34" charset="0"/>
            </a:endParaRPr>
          </a:p>
        </p:txBody>
      </p:sp>
      <p:sp>
        <p:nvSpPr>
          <p:cNvPr id="13" name="Title 9"/>
          <p:cNvSpPr>
            <a:spLocks noGrp="1"/>
          </p:cNvSpPr>
          <p:nvPr>
            <p:ph type="title" hasCustomPrompt="1"/>
          </p:nvPr>
        </p:nvSpPr>
        <p:spPr>
          <a:xfrm>
            <a:off x="2282827" y="596116"/>
            <a:ext cx="6842160" cy="3515509"/>
          </a:xfrm>
        </p:spPr>
        <p:txBody>
          <a:bodyPr>
            <a:noAutofit/>
          </a:bodyPr>
          <a:lstStyle>
            <a:lvl1pPr>
              <a:defRPr sz="4800">
                <a:solidFill>
                  <a:schemeClr val="bg1"/>
                </a:solidFill>
              </a:defRPr>
            </a:lvl1pPr>
          </a:lstStyle>
          <a:p>
            <a:r>
              <a:rPr lang="en-US" dirty="0"/>
              <a:t>Click to edit </a:t>
            </a:r>
            <a:br>
              <a:rPr lang="en-US" dirty="0"/>
            </a:br>
            <a:r>
              <a:rPr lang="en-US" dirty="0"/>
              <a:t>Master title style</a:t>
            </a:r>
            <a:endParaRPr lang="en-US" dirty="0"/>
          </a:p>
        </p:txBody>
      </p:sp>
      <p:sp>
        <p:nvSpPr>
          <p:cNvPr id="17" name="Rectangle 16"/>
          <p:cNvSpPr/>
          <p:nvPr/>
        </p:nvSpPr>
        <p:spPr>
          <a:xfrm>
            <a:off x="137526" y="141702"/>
            <a:ext cx="1901985" cy="6595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2400" dirty="0">
              <a:solidFill>
                <a:prstClr val="white"/>
              </a:solidFill>
            </a:endParaRPr>
          </a:p>
        </p:txBody>
      </p:sp>
      <p:grpSp>
        <p:nvGrpSpPr>
          <p:cNvPr id="2" name="Group 4"/>
          <p:cNvGrpSpPr>
            <a:grpSpLocks noChangeAspect="1"/>
          </p:cNvGrpSpPr>
          <p:nvPr/>
        </p:nvGrpSpPr>
        <p:grpSpPr bwMode="auto">
          <a:xfrm>
            <a:off x="10100485" y="690093"/>
            <a:ext cx="1326339" cy="480799"/>
            <a:chOff x="0" y="768"/>
            <a:chExt cx="7680" cy="2784"/>
          </a:xfrm>
        </p:grpSpPr>
        <p:sp>
          <p:nvSpPr>
            <p:cNvPr id="7"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8"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9"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10"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grpSp>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showMasterSp="0">
  <p:cSld name="Section Header 3">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49827" name="Slide do think-cell" r:id="rId3" imgW="10160" imgH="10160" progId="TCLayout.ActiveDocument.1">
                  <p:embed/>
                </p:oleObj>
              </mc:Choice>
              <mc:Fallback>
                <p:oleObj name="Slide do think-cell" r:id="rId3" imgW="10160" imgH="10160" progId="TCLayout.ActiveDocument.1">
                  <p:embed/>
                  <p:pic>
                    <p:nvPicPr>
                      <p:cNvPr id="0" name="Object 4"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4" name="Rectangle 3"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4800" b="1" dirty="0" err="1">
              <a:solidFill>
                <a:prstClr val="white"/>
              </a:solidFill>
              <a:sym typeface="Arial" panose="020B0604020202020204" pitchFamily="34" charset="0"/>
            </a:endParaRPr>
          </a:p>
        </p:txBody>
      </p:sp>
      <p:sp>
        <p:nvSpPr>
          <p:cNvPr id="9" name="Date Placeholder 1"/>
          <p:cNvSpPr>
            <a:spLocks noGrp="1"/>
          </p:cNvSpPr>
          <p:nvPr>
            <p:ph type="dt" sz="half" idx="10"/>
          </p:nvPr>
        </p:nvSpPr>
        <p:spPr>
          <a:xfrm>
            <a:off x="772211" y="6264005"/>
            <a:ext cx="1510613" cy="153888"/>
          </a:xfrm>
          <a:prstGeom prst="rect">
            <a:avLst/>
          </a:prstGeom>
        </p:spPr>
        <p:txBody>
          <a:bodyPr/>
          <a:lstStyle>
            <a:lvl1pPr eaLnBrk="1">
              <a:defRPr>
                <a:solidFill>
                  <a:schemeClr val="bg1"/>
                </a:solidFill>
              </a:defRPr>
            </a:lvl1pPr>
          </a:lstStyle>
          <a:p>
            <a:endParaRPr lang="en-US" dirty="0">
              <a:solidFill>
                <a:prstClr val="white"/>
              </a:solidFill>
            </a:endParaRPr>
          </a:p>
        </p:txBody>
      </p:sp>
      <p:sp>
        <p:nvSpPr>
          <p:cNvPr id="12" name="Footer Placeholder 2"/>
          <p:cNvSpPr>
            <a:spLocks noGrp="1"/>
          </p:cNvSpPr>
          <p:nvPr>
            <p:ph type="ftr" sz="quarter" idx="11"/>
          </p:nvPr>
        </p:nvSpPr>
        <p:spPr>
          <a:xfrm>
            <a:off x="2282827" y="6264005"/>
            <a:ext cx="8381999" cy="153888"/>
          </a:xfrm>
          <a:prstGeom prst="rect">
            <a:avLst/>
          </a:prstGeom>
        </p:spPr>
        <p:txBody>
          <a:bodyPr/>
          <a:lstStyle>
            <a:lvl1pPr eaLnBrk="1">
              <a:defRPr>
                <a:solidFill>
                  <a:schemeClr val="bg1"/>
                </a:solidFill>
              </a:defRPr>
            </a:lvl1pPr>
          </a:lstStyle>
          <a:p>
            <a:endParaRPr lang="en-US" dirty="0">
              <a:solidFill>
                <a:prstClr val="white"/>
              </a:solidFill>
            </a:endParaRPr>
          </a:p>
        </p:txBody>
      </p:sp>
      <p:grpSp>
        <p:nvGrpSpPr>
          <p:cNvPr id="2" name="Group 1"/>
          <p:cNvGrpSpPr/>
          <p:nvPr/>
        </p:nvGrpSpPr>
        <p:grpSpPr>
          <a:xfrm>
            <a:off x="760415" y="690582"/>
            <a:ext cx="427668" cy="2052620"/>
            <a:chOff x="760413" y="690580"/>
            <a:chExt cx="544156" cy="2611716"/>
          </a:xfrm>
        </p:grpSpPr>
        <p:sp>
          <p:nvSpPr>
            <p:cNvPr id="8" name="Rectangle 7"/>
            <p:cNvSpPr/>
            <p:nvPr userDrawn="1"/>
          </p:nvSpPr>
          <p:spPr>
            <a:xfrm>
              <a:off x="760413" y="690580"/>
              <a:ext cx="544156" cy="1886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2400" dirty="0">
                <a:solidFill>
                  <a:srgbClr val="0655FA"/>
                </a:solidFill>
              </a:endParaRPr>
            </a:p>
          </p:txBody>
        </p:sp>
        <p:sp>
          <p:nvSpPr>
            <p:cNvPr id="16" name="Rectangle 15"/>
            <p:cNvSpPr/>
            <p:nvPr userDrawn="1"/>
          </p:nvSpPr>
          <p:spPr>
            <a:xfrm>
              <a:off x="760413" y="2565815"/>
              <a:ext cx="544156" cy="736481"/>
            </a:xfrm>
            <a:prstGeom prst="rect">
              <a:avLst/>
            </a:prstGeom>
            <a:gradFill flip="none" rotWithShape="1">
              <a:gsLst>
                <a:gs pos="0">
                  <a:schemeClr val="bg1">
                    <a:alpha val="80000"/>
                  </a:schemeClr>
                </a:gs>
                <a:gs pos="95000">
                  <a:schemeClr val="bg1">
                    <a:alpha val="0"/>
                  </a:schemeClr>
                </a:gs>
              </a:gsLst>
              <a:lin ang="5760000" scaled="0"/>
              <a:tileRect/>
            </a:gradFill>
            <a:ln>
              <a:noFill/>
            </a:ln>
          </p:spPr>
          <p:txBody>
            <a:bodyPr vert="horz" wrap="square" lIns="91440" tIns="45720" rIns="91440" bIns="45720" numCol="1" anchor="t" anchorCtr="0" compatLnSpc="1"/>
            <a:lstStyle/>
            <a:p>
              <a:endParaRPr lang="en-US" sz="2400" dirty="0">
                <a:solidFill>
                  <a:prstClr val="black"/>
                </a:solidFill>
              </a:endParaRPr>
            </a:p>
          </p:txBody>
        </p:sp>
      </p:grpSp>
      <p:sp>
        <p:nvSpPr>
          <p:cNvPr id="17" name="Title 9"/>
          <p:cNvSpPr>
            <a:spLocks noGrp="1"/>
          </p:cNvSpPr>
          <p:nvPr>
            <p:ph type="title" hasCustomPrompt="1"/>
          </p:nvPr>
        </p:nvSpPr>
        <p:spPr>
          <a:xfrm>
            <a:off x="1524002" y="596119"/>
            <a:ext cx="7600985" cy="1889164"/>
          </a:xfrm>
        </p:spPr>
        <p:txBody>
          <a:bodyPr>
            <a:noAutofit/>
          </a:bodyPr>
          <a:lstStyle>
            <a:lvl1pPr>
              <a:defRPr sz="4800">
                <a:solidFill>
                  <a:schemeClr val="bg1"/>
                </a:solidFill>
              </a:defRPr>
            </a:lvl1pPr>
          </a:lstStyle>
          <a:p>
            <a:r>
              <a:rPr lang="en-US" dirty="0"/>
              <a:t>Click to edit </a:t>
            </a:r>
            <a:br>
              <a:rPr lang="en-US" dirty="0"/>
            </a:br>
            <a:r>
              <a:rPr lang="en-US" dirty="0"/>
              <a:t>Master title style</a:t>
            </a:r>
            <a:endParaRPr lang="en-US" dirty="0"/>
          </a:p>
        </p:txBody>
      </p:sp>
      <p:grpSp>
        <p:nvGrpSpPr>
          <p:cNvPr id="3" name="Group 4"/>
          <p:cNvGrpSpPr>
            <a:grpSpLocks noChangeAspect="1"/>
          </p:cNvGrpSpPr>
          <p:nvPr/>
        </p:nvGrpSpPr>
        <p:grpSpPr bwMode="auto">
          <a:xfrm>
            <a:off x="10100485" y="690093"/>
            <a:ext cx="1326339" cy="480799"/>
            <a:chOff x="0" y="768"/>
            <a:chExt cx="7680" cy="2784"/>
          </a:xfrm>
        </p:grpSpPr>
        <p:sp>
          <p:nvSpPr>
            <p:cNvPr id="11"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14"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15"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18"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gr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showMasterSp="0">
  <p:cSld name="Section Header 4">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50851" name="Slide do think-cell" r:id="rId3" imgW="10160" imgH="10160" progId="TCLayout.ActiveDocument.1">
                  <p:embed/>
                </p:oleObj>
              </mc:Choice>
              <mc:Fallback>
                <p:oleObj name="Slide do think-cell" r:id="rId3" imgW="10160" imgH="10160" progId="TCLayout.ActiveDocument.1">
                  <p:embed/>
                  <p:pic>
                    <p:nvPicPr>
                      <p:cNvPr id="0" name="Object 4"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4" name="Rectangle 3"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4800" b="1" dirty="0" err="1">
              <a:solidFill>
                <a:prstClr val="white"/>
              </a:solidFill>
              <a:sym typeface="Arial" panose="020B0604020202020204" pitchFamily="34" charset="0"/>
            </a:endParaRPr>
          </a:p>
        </p:txBody>
      </p:sp>
      <p:grpSp>
        <p:nvGrpSpPr>
          <p:cNvPr id="2" name="Group 1"/>
          <p:cNvGrpSpPr/>
          <p:nvPr/>
        </p:nvGrpSpPr>
        <p:grpSpPr>
          <a:xfrm>
            <a:off x="759393" y="688248"/>
            <a:ext cx="5642083" cy="4733987"/>
            <a:chOff x="759392" y="688247"/>
            <a:chExt cx="5642083" cy="4733986"/>
          </a:xfrm>
        </p:grpSpPr>
        <p:sp>
          <p:nvSpPr>
            <p:cNvPr id="6" name="Freeform 9"/>
            <p:cNvSpPr/>
            <p:nvPr userDrawn="1"/>
          </p:nvSpPr>
          <p:spPr bwMode="auto">
            <a:xfrm>
              <a:off x="1746388" y="688247"/>
              <a:ext cx="4655087" cy="4733986"/>
            </a:xfrm>
            <a:custGeom>
              <a:avLst/>
              <a:gdLst>
                <a:gd name="T0" fmla="*/ 0 w 1474"/>
                <a:gd name="T1" fmla="*/ 0 h 1499"/>
                <a:gd name="T2" fmla="*/ 0 w 1474"/>
                <a:gd name="T3" fmla="*/ 1085 h 1499"/>
                <a:gd name="T4" fmla="*/ 1 w 1474"/>
                <a:gd name="T5" fmla="*/ 1085 h 1499"/>
                <a:gd name="T6" fmla="*/ 389 w 1474"/>
                <a:gd name="T7" fmla="*/ 1473 h 1499"/>
                <a:gd name="T8" fmla="*/ 388 w 1474"/>
                <a:gd name="T9" fmla="*/ 1499 h 1499"/>
                <a:gd name="T10" fmla="*/ 1473 w 1474"/>
                <a:gd name="T11" fmla="*/ 1499 h 1499"/>
                <a:gd name="T12" fmla="*/ 1474 w 1474"/>
                <a:gd name="T13" fmla="*/ 1473 h 1499"/>
                <a:gd name="T14" fmla="*/ 1 w 1474"/>
                <a:gd name="T15" fmla="*/ 0 h 1499"/>
                <a:gd name="T16" fmla="*/ 0 w 1474"/>
                <a:gd name="T17" fmla="*/ 0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499">
                  <a:moveTo>
                    <a:pt x="0" y="0"/>
                  </a:moveTo>
                  <a:cubicBezTo>
                    <a:pt x="0" y="1085"/>
                    <a:pt x="0" y="1085"/>
                    <a:pt x="0" y="1085"/>
                  </a:cubicBezTo>
                  <a:cubicBezTo>
                    <a:pt x="0" y="1085"/>
                    <a:pt x="0" y="1085"/>
                    <a:pt x="1" y="1085"/>
                  </a:cubicBezTo>
                  <a:cubicBezTo>
                    <a:pt x="215" y="1085"/>
                    <a:pt x="389" y="1258"/>
                    <a:pt x="389" y="1473"/>
                  </a:cubicBezTo>
                  <a:cubicBezTo>
                    <a:pt x="389" y="1482"/>
                    <a:pt x="389" y="1490"/>
                    <a:pt x="388" y="1499"/>
                  </a:cubicBezTo>
                  <a:cubicBezTo>
                    <a:pt x="1473" y="1499"/>
                    <a:pt x="1473" y="1499"/>
                    <a:pt x="1473" y="1499"/>
                  </a:cubicBezTo>
                  <a:cubicBezTo>
                    <a:pt x="1473" y="1490"/>
                    <a:pt x="1474" y="1482"/>
                    <a:pt x="1474" y="1473"/>
                  </a:cubicBezTo>
                  <a:cubicBezTo>
                    <a:pt x="1474" y="659"/>
                    <a:pt x="814" y="0"/>
                    <a:pt x="1" y="0"/>
                  </a:cubicBezTo>
                  <a:cubicBezTo>
                    <a:pt x="0" y="0"/>
                    <a:pt x="0" y="0"/>
                    <a:pt x="0" y="0"/>
                  </a:cubicBezTo>
                </a:path>
              </a:pathLst>
            </a:custGeom>
            <a:gradFill flip="none" rotWithShape="1">
              <a:gsLst>
                <a:gs pos="33500">
                  <a:srgbClr val="55BD5A">
                    <a:alpha val="69000"/>
                  </a:srgbClr>
                </a:gs>
                <a:gs pos="8000">
                  <a:schemeClr val="accent6"/>
                </a:gs>
                <a:gs pos="59000">
                  <a:schemeClr val="accent6">
                    <a:alpha val="0"/>
                  </a:schemeClr>
                </a:gs>
              </a:gsLst>
              <a:lin ang="2700000" scaled="1"/>
              <a:tileRect/>
            </a:gra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8" name="Rectangle 7"/>
            <p:cNvSpPr/>
            <p:nvPr userDrawn="1"/>
          </p:nvSpPr>
          <p:spPr>
            <a:xfrm>
              <a:off x="759392" y="688247"/>
              <a:ext cx="986996" cy="3422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2400" dirty="0">
                <a:solidFill>
                  <a:srgbClr val="0655FA"/>
                </a:solidFill>
              </a:endParaRPr>
            </a:p>
          </p:txBody>
        </p:sp>
      </p:grpSp>
      <p:sp>
        <p:nvSpPr>
          <p:cNvPr id="10" name="Title 9"/>
          <p:cNvSpPr>
            <a:spLocks noGrp="1"/>
          </p:cNvSpPr>
          <p:nvPr>
            <p:ph type="title" hasCustomPrompt="1"/>
          </p:nvPr>
        </p:nvSpPr>
        <p:spPr>
          <a:xfrm>
            <a:off x="2282828" y="1371602"/>
            <a:ext cx="6076985" cy="2054225"/>
          </a:xfrm>
        </p:spPr>
        <p:txBody>
          <a:bodyPr>
            <a:noAutofit/>
          </a:bodyPr>
          <a:lstStyle>
            <a:lvl1pPr>
              <a:defRPr sz="4800">
                <a:solidFill>
                  <a:schemeClr val="bg1"/>
                </a:solidFill>
              </a:defRPr>
            </a:lvl1pPr>
          </a:lstStyle>
          <a:p>
            <a:r>
              <a:rPr lang="en-US" dirty="0"/>
              <a:t>Click to edit </a:t>
            </a:r>
            <a:br>
              <a:rPr lang="en-US" dirty="0"/>
            </a:br>
            <a:r>
              <a:rPr lang="en-US" dirty="0"/>
              <a:t>Master title style</a:t>
            </a:r>
            <a:endParaRPr lang="en-US" dirty="0"/>
          </a:p>
        </p:txBody>
      </p:sp>
      <p:sp>
        <p:nvSpPr>
          <p:cNvPr id="9" name="Date Placeholder 1"/>
          <p:cNvSpPr>
            <a:spLocks noGrp="1"/>
          </p:cNvSpPr>
          <p:nvPr>
            <p:ph type="dt" sz="half" idx="10"/>
          </p:nvPr>
        </p:nvSpPr>
        <p:spPr>
          <a:xfrm>
            <a:off x="772211" y="6264005"/>
            <a:ext cx="1510613" cy="153888"/>
          </a:xfrm>
          <a:prstGeom prst="rect">
            <a:avLst/>
          </a:prstGeom>
        </p:spPr>
        <p:txBody>
          <a:bodyPr/>
          <a:lstStyle>
            <a:lvl1pPr eaLnBrk="1">
              <a:defRPr>
                <a:solidFill>
                  <a:schemeClr val="bg1"/>
                </a:solidFill>
              </a:defRPr>
            </a:lvl1pPr>
          </a:lstStyle>
          <a:p>
            <a:endParaRPr lang="en-US" dirty="0">
              <a:solidFill>
                <a:prstClr val="white"/>
              </a:solidFill>
            </a:endParaRPr>
          </a:p>
        </p:txBody>
      </p:sp>
      <p:sp>
        <p:nvSpPr>
          <p:cNvPr id="12" name="Footer Placeholder 2"/>
          <p:cNvSpPr>
            <a:spLocks noGrp="1"/>
          </p:cNvSpPr>
          <p:nvPr>
            <p:ph type="ftr" sz="quarter" idx="11"/>
          </p:nvPr>
        </p:nvSpPr>
        <p:spPr>
          <a:xfrm>
            <a:off x="2282827" y="6264005"/>
            <a:ext cx="8381999" cy="153888"/>
          </a:xfrm>
          <a:prstGeom prst="rect">
            <a:avLst/>
          </a:prstGeom>
        </p:spPr>
        <p:txBody>
          <a:bodyPr/>
          <a:lstStyle>
            <a:lvl1pPr eaLnBrk="1">
              <a:defRPr>
                <a:solidFill>
                  <a:schemeClr val="bg1"/>
                </a:solidFill>
              </a:defRPr>
            </a:lvl1pPr>
          </a:lstStyle>
          <a:p>
            <a:endParaRPr lang="en-US" dirty="0">
              <a:solidFill>
                <a:prstClr val="white"/>
              </a:solidFill>
            </a:endParaRPr>
          </a:p>
        </p:txBody>
      </p:sp>
      <p:grpSp>
        <p:nvGrpSpPr>
          <p:cNvPr id="3" name="Group 4"/>
          <p:cNvGrpSpPr>
            <a:grpSpLocks noChangeAspect="1"/>
          </p:cNvGrpSpPr>
          <p:nvPr/>
        </p:nvGrpSpPr>
        <p:grpSpPr bwMode="auto">
          <a:xfrm>
            <a:off x="10100485" y="690093"/>
            <a:ext cx="1326339" cy="480799"/>
            <a:chOff x="0" y="768"/>
            <a:chExt cx="7680" cy="2784"/>
          </a:xfrm>
        </p:grpSpPr>
        <p:sp>
          <p:nvSpPr>
            <p:cNvPr id="15"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16"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17"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18"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grpSp>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showMasterSp="0">
  <p:cSld name="Section Header 5">
    <p:bg>
      <p:bgPr>
        <a:solidFill>
          <a:schemeClr val="accent2"/>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51875" name="Slide do think-cell" r:id="rId3" imgW="10160" imgH="10160" progId="TCLayout.ActiveDocument.1">
                  <p:embed/>
                </p:oleObj>
              </mc:Choice>
              <mc:Fallback>
                <p:oleObj name="Slide do think-cell" r:id="rId3" imgW="10160" imgH="10160" progId="TCLayout.ActiveDocument.1">
                  <p:embed/>
                  <p:pic>
                    <p:nvPicPr>
                      <p:cNvPr id="0" name="Object 5"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5" name="Rectangle 4"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4800" b="1" dirty="0" err="1">
              <a:solidFill>
                <a:prstClr val="white"/>
              </a:solidFill>
              <a:sym typeface="Arial" panose="020B0604020202020204" pitchFamily="34" charset="0"/>
            </a:endParaRPr>
          </a:p>
        </p:txBody>
      </p:sp>
      <p:sp>
        <p:nvSpPr>
          <p:cNvPr id="8" name="Rectangle 7"/>
          <p:cNvSpPr/>
          <p:nvPr/>
        </p:nvSpPr>
        <p:spPr>
          <a:xfrm rot="16200000">
            <a:off x="1978242" y="-527247"/>
            <a:ext cx="986996" cy="3422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2400" dirty="0">
              <a:solidFill>
                <a:srgbClr val="0655FA"/>
              </a:solidFill>
            </a:endParaRPr>
          </a:p>
        </p:txBody>
      </p:sp>
      <p:sp>
        <p:nvSpPr>
          <p:cNvPr id="9" name="Date Placeholder 1"/>
          <p:cNvSpPr>
            <a:spLocks noGrp="1"/>
          </p:cNvSpPr>
          <p:nvPr>
            <p:ph type="dt" sz="half" idx="10"/>
          </p:nvPr>
        </p:nvSpPr>
        <p:spPr>
          <a:xfrm>
            <a:off x="772211" y="6264005"/>
            <a:ext cx="1510613" cy="153888"/>
          </a:xfrm>
          <a:prstGeom prst="rect">
            <a:avLst/>
          </a:prstGeom>
        </p:spPr>
        <p:txBody>
          <a:bodyPr/>
          <a:lstStyle>
            <a:lvl1pPr eaLnBrk="1">
              <a:defRPr>
                <a:solidFill>
                  <a:schemeClr val="bg1"/>
                </a:solidFill>
              </a:defRPr>
            </a:lvl1pPr>
          </a:lstStyle>
          <a:p>
            <a:endParaRPr lang="en-US" dirty="0">
              <a:solidFill>
                <a:prstClr val="white"/>
              </a:solidFill>
            </a:endParaRPr>
          </a:p>
        </p:txBody>
      </p:sp>
      <p:sp>
        <p:nvSpPr>
          <p:cNvPr id="12" name="Footer Placeholder 2"/>
          <p:cNvSpPr>
            <a:spLocks noGrp="1"/>
          </p:cNvSpPr>
          <p:nvPr>
            <p:ph type="ftr" sz="quarter" idx="11"/>
          </p:nvPr>
        </p:nvSpPr>
        <p:spPr>
          <a:xfrm>
            <a:off x="2282827" y="6264005"/>
            <a:ext cx="8381999" cy="153888"/>
          </a:xfrm>
          <a:prstGeom prst="rect">
            <a:avLst/>
          </a:prstGeom>
        </p:spPr>
        <p:txBody>
          <a:bodyPr/>
          <a:lstStyle>
            <a:lvl1pPr eaLnBrk="1">
              <a:defRPr>
                <a:solidFill>
                  <a:schemeClr val="bg1"/>
                </a:solidFill>
              </a:defRPr>
            </a:lvl1pPr>
          </a:lstStyle>
          <a:p>
            <a:endParaRPr lang="en-US" dirty="0">
              <a:solidFill>
                <a:prstClr val="white"/>
              </a:solidFill>
            </a:endParaRPr>
          </a:p>
        </p:txBody>
      </p:sp>
      <p:sp>
        <p:nvSpPr>
          <p:cNvPr id="13" name="Slide Number Placeholder 3"/>
          <p:cNvSpPr>
            <a:spLocks noGrp="1"/>
          </p:cNvSpPr>
          <p:nvPr>
            <p:ph type="sldNum" sz="quarter" idx="12"/>
          </p:nvPr>
        </p:nvSpPr>
        <p:spPr>
          <a:xfrm>
            <a:off x="10664825" y="6264005"/>
            <a:ext cx="762000" cy="153888"/>
          </a:xfrm>
          <a:prstGeom prst="rect">
            <a:avLst/>
          </a:prstGeom>
        </p:spPr>
        <p:txBody>
          <a:bodyPr/>
          <a:lstStyle>
            <a:lvl1pPr>
              <a:defRPr>
                <a:solidFill>
                  <a:schemeClr val="bg1"/>
                </a:solidFill>
              </a:defRPr>
            </a:lvl1pPr>
          </a:lstStyle>
          <a:p>
            <a:pPr>
              <a:defRPr/>
            </a:pPr>
            <a:fld id="{75F870F5-A8EE-406C-AA57-200223E45060}" type="slidenum">
              <a:rPr lang="en-US" smtClean="0">
                <a:solidFill>
                  <a:prstClr val="white"/>
                </a:solidFill>
              </a:rPr>
            </a:fld>
            <a:endParaRPr lang="en-US" dirty="0">
              <a:solidFill>
                <a:prstClr val="white"/>
              </a:solidFill>
            </a:endParaRPr>
          </a:p>
        </p:txBody>
      </p:sp>
      <p:grpSp>
        <p:nvGrpSpPr>
          <p:cNvPr id="2" name="Group 3"/>
          <p:cNvGrpSpPr/>
          <p:nvPr/>
        </p:nvGrpSpPr>
        <p:grpSpPr>
          <a:xfrm>
            <a:off x="760414" y="1677577"/>
            <a:ext cx="3900335" cy="3805648"/>
            <a:chOff x="760412" y="1677577"/>
            <a:chExt cx="3863129" cy="3477448"/>
          </a:xfrm>
        </p:grpSpPr>
        <p:sp>
          <p:nvSpPr>
            <p:cNvPr id="3" name="Parallelogram 2"/>
            <p:cNvSpPr/>
            <p:nvPr userDrawn="1"/>
          </p:nvSpPr>
          <p:spPr>
            <a:xfrm flipH="1">
              <a:off x="760412" y="1677577"/>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15" name="Parallelogram 14"/>
            <p:cNvSpPr/>
            <p:nvPr userDrawn="1"/>
          </p:nvSpPr>
          <p:spPr>
            <a:xfrm>
              <a:off x="767503" y="3416301"/>
              <a:ext cx="3856038" cy="1738724"/>
            </a:xfrm>
            <a:prstGeom prst="parallelogram">
              <a:avLst/>
            </a:prstGeom>
            <a:gradFill flip="none" rotWithShape="1">
              <a:gsLst>
                <a:gs pos="0">
                  <a:schemeClr val="accent1">
                    <a:alpha val="80000"/>
                  </a:schemeClr>
                </a:gs>
                <a:gs pos="100000">
                  <a:schemeClr val="accent1">
                    <a:alpha val="10000"/>
                  </a:schemeClr>
                </a:gs>
              </a:gsLst>
              <a:lin ang="5760000" scaled="0"/>
              <a:tileRect/>
            </a:gradFill>
            <a:ln>
              <a:noFill/>
            </a:ln>
          </p:spPr>
          <p:txBody>
            <a:bodyPr vert="horz" wrap="square" lIns="91440" tIns="45720" rIns="91440" bIns="45720" numCol="1" anchor="t" anchorCtr="0" compatLnSpc="1"/>
            <a:lstStyle/>
            <a:p>
              <a:endParaRPr lang="en-US" sz="2400" dirty="0">
                <a:solidFill>
                  <a:prstClr val="black"/>
                </a:solidFill>
              </a:endParaRPr>
            </a:p>
          </p:txBody>
        </p:sp>
      </p:grpSp>
      <p:sp>
        <p:nvSpPr>
          <p:cNvPr id="10" name="Title 9"/>
          <p:cNvSpPr>
            <a:spLocks noGrp="1"/>
          </p:cNvSpPr>
          <p:nvPr>
            <p:ph type="title" hasCustomPrompt="1"/>
          </p:nvPr>
        </p:nvSpPr>
        <p:spPr>
          <a:xfrm>
            <a:off x="1546796" y="2065042"/>
            <a:ext cx="6076985" cy="2054225"/>
          </a:xfrm>
        </p:spPr>
        <p:txBody>
          <a:bodyPr>
            <a:noAutofit/>
          </a:bodyPr>
          <a:lstStyle>
            <a:lvl1pPr>
              <a:defRPr sz="4800">
                <a:solidFill>
                  <a:schemeClr val="bg1"/>
                </a:solidFill>
              </a:defRPr>
            </a:lvl1pPr>
          </a:lstStyle>
          <a:p>
            <a:r>
              <a:rPr lang="en-US" dirty="0"/>
              <a:t>Click to edit </a:t>
            </a:r>
            <a:br>
              <a:rPr lang="en-US" dirty="0"/>
            </a:br>
            <a:r>
              <a:rPr lang="en-US" dirty="0"/>
              <a:t>Master title style</a:t>
            </a:r>
            <a:endParaRPr lang="en-US" dirty="0"/>
          </a:p>
        </p:txBody>
      </p:sp>
      <p:grpSp>
        <p:nvGrpSpPr>
          <p:cNvPr id="4" name="Group 4"/>
          <p:cNvGrpSpPr>
            <a:grpSpLocks noChangeAspect="1"/>
          </p:cNvGrpSpPr>
          <p:nvPr/>
        </p:nvGrpSpPr>
        <p:grpSpPr bwMode="auto">
          <a:xfrm>
            <a:off x="10100485" y="690093"/>
            <a:ext cx="1326339" cy="480799"/>
            <a:chOff x="0" y="768"/>
            <a:chExt cx="7680" cy="2784"/>
          </a:xfrm>
        </p:grpSpPr>
        <p:sp>
          <p:nvSpPr>
            <p:cNvPr id="16" name="Freeform 5"/>
            <p:cNvSpPr/>
            <p:nvPr userDrawn="1"/>
          </p:nvSpPr>
          <p:spPr bwMode="auto">
            <a:xfrm>
              <a:off x="4639" y="1422"/>
              <a:ext cx="2115" cy="2130"/>
            </a:xfrm>
            <a:custGeom>
              <a:avLst/>
              <a:gdLst>
                <a:gd name="T0" fmla="*/ 1210 w 1210"/>
                <a:gd name="T1" fmla="*/ 504 h 1218"/>
                <a:gd name="T2" fmla="*/ 609 w 1210"/>
                <a:gd name="T3" fmla="*/ 0 h 1218"/>
                <a:gd name="T4" fmla="*/ 0 w 1210"/>
                <a:gd name="T5" fmla="*/ 609 h 1218"/>
                <a:gd name="T6" fmla="*/ 609 w 1210"/>
                <a:gd name="T7" fmla="*/ 1218 h 1218"/>
                <a:gd name="T8" fmla="*/ 1092 w 1210"/>
                <a:gd name="T9" fmla="*/ 980 h 1218"/>
                <a:gd name="T10" fmla="*/ 948 w 1210"/>
                <a:gd name="T11" fmla="*/ 870 h 1218"/>
                <a:gd name="T12" fmla="*/ 609 w 1210"/>
                <a:gd name="T13" fmla="*/ 1037 h 1218"/>
                <a:gd name="T14" fmla="*/ 182 w 1210"/>
                <a:gd name="T15" fmla="*/ 609 h 1218"/>
                <a:gd name="T16" fmla="*/ 609 w 1210"/>
                <a:gd name="T17" fmla="*/ 182 h 1218"/>
                <a:gd name="T18" fmla="*/ 1025 w 1210"/>
                <a:gd name="T19" fmla="*/ 504 h 1218"/>
                <a:gd name="T20" fmla="*/ 574 w 1210"/>
                <a:gd name="T21" fmla="*/ 504 h 1218"/>
                <a:gd name="T22" fmla="*/ 574 w 1210"/>
                <a:gd name="T23" fmla="*/ 686 h 1218"/>
                <a:gd name="T24" fmla="*/ 1210 w 1210"/>
                <a:gd name="T25" fmla="*/ 686 h 1218"/>
                <a:gd name="T26" fmla="*/ 1210 w 1210"/>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0" h="1218">
                  <a:moveTo>
                    <a:pt x="1210" y="504"/>
                  </a:moveTo>
                  <a:cubicBezTo>
                    <a:pt x="1161" y="218"/>
                    <a:pt x="910" y="0"/>
                    <a:pt x="609" y="0"/>
                  </a:cubicBezTo>
                  <a:cubicBezTo>
                    <a:pt x="273" y="0"/>
                    <a:pt x="0" y="273"/>
                    <a:pt x="0" y="609"/>
                  </a:cubicBezTo>
                  <a:cubicBezTo>
                    <a:pt x="0" y="946"/>
                    <a:pt x="273" y="1218"/>
                    <a:pt x="609" y="1218"/>
                  </a:cubicBezTo>
                  <a:cubicBezTo>
                    <a:pt x="806" y="1218"/>
                    <a:pt x="981" y="1125"/>
                    <a:pt x="1092" y="980"/>
                  </a:cubicBezTo>
                  <a:cubicBezTo>
                    <a:pt x="948" y="870"/>
                    <a:pt x="948" y="870"/>
                    <a:pt x="948" y="870"/>
                  </a:cubicBezTo>
                  <a:cubicBezTo>
                    <a:pt x="870" y="971"/>
                    <a:pt x="747" y="1037"/>
                    <a:pt x="609" y="1037"/>
                  </a:cubicBezTo>
                  <a:cubicBezTo>
                    <a:pt x="373" y="1037"/>
                    <a:pt x="182" y="845"/>
                    <a:pt x="182" y="609"/>
                  </a:cubicBezTo>
                  <a:cubicBezTo>
                    <a:pt x="182" y="373"/>
                    <a:pt x="373" y="182"/>
                    <a:pt x="609" y="182"/>
                  </a:cubicBezTo>
                  <a:cubicBezTo>
                    <a:pt x="809" y="182"/>
                    <a:pt x="978" y="319"/>
                    <a:pt x="1025" y="504"/>
                  </a:cubicBezTo>
                  <a:cubicBezTo>
                    <a:pt x="574" y="504"/>
                    <a:pt x="574" y="504"/>
                    <a:pt x="574" y="504"/>
                  </a:cubicBezTo>
                  <a:cubicBezTo>
                    <a:pt x="574" y="686"/>
                    <a:pt x="574" y="686"/>
                    <a:pt x="574" y="686"/>
                  </a:cubicBezTo>
                  <a:cubicBezTo>
                    <a:pt x="1210" y="686"/>
                    <a:pt x="1210" y="686"/>
                    <a:pt x="1210" y="686"/>
                  </a:cubicBezTo>
                  <a:lnTo>
                    <a:pt x="1210" y="504"/>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17" name="Freeform 6"/>
            <p:cNvSpPr/>
            <p:nvPr userDrawn="1"/>
          </p:nvSpPr>
          <p:spPr bwMode="auto">
            <a:xfrm>
              <a:off x="0" y="1422"/>
              <a:ext cx="2116" cy="2130"/>
            </a:xfrm>
            <a:custGeom>
              <a:avLst/>
              <a:gdLst>
                <a:gd name="T0" fmla="*/ 1211 w 1211"/>
                <a:gd name="T1" fmla="*/ 504 h 1218"/>
                <a:gd name="T2" fmla="*/ 610 w 1211"/>
                <a:gd name="T3" fmla="*/ 0 h 1218"/>
                <a:gd name="T4" fmla="*/ 0 w 1211"/>
                <a:gd name="T5" fmla="*/ 609 h 1218"/>
                <a:gd name="T6" fmla="*/ 610 w 1211"/>
                <a:gd name="T7" fmla="*/ 1218 h 1218"/>
                <a:gd name="T8" fmla="*/ 1093 w 1211"/>
                <a:gd name="T9" fmla="*/ 980 h 1218"/>
                <a:gd name="T10" fmla="*/ 948 w 1211"/>
                <a:gd name="T11" fmla="*/ 870 h 1218"/>
                <a:gd name="T12" fmla="*/ 610 w 1211"/>
                <a:gd name="T13" fmla="*/ 1037 h 1218"/>
                <a:gd name="T14" fmla="*/ 182 w 1211"/>
                <a:gd name="T15" fmla="*/ 609 h 1218"/>
                <a:gd name="T16" fmla="*/ 610 w 1211"/>
                <a:gd name="T17" fmla="*/ 182 h 1218"/>
                <a:gd name="T18" fmla="*/ 1025 w 1211"/>
                <a:gd name="T19" fmla="*/ 504 h 1218"/>
                <a:gd name="T20" fmla="*/ 575 w 1211"/>
                <a:gd name="T21" fmla="*/ 504 h 1218"/>
                <a:gd name="T22" fmla="*/ 575 w 1211"/>
                <a:gd name="T23" fmla="*/ 686 h 1218"/>
                <a:gd name="T24" fmla="*/ 1211 w 1211"/>
                <a:gd name="T25" fmla="*/ 686 h 1218"/>
                <a:gd name="T26" fmla="*/ 1211 w 1211"/>
                <a:gd name="T27" fmla="*/ 504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1" h="1218">
                  <a:moveTo>
                    <a:pt x="1211" y="504"/>
                  </a:moveTo>
                  <a:cubicBezTo>
                    <a:pt x="1161" y="218"/>
                    <a:pt x="910" y="0"/>
                    <a:pt x="610" y="0"/>
                  </a:cubicBezTo>
                  <a:cubicBezTo>
                    <a:pt x="273" y="0"/>
                    <a:pt x="0" y="273"/>
                    <a:pt x="0" y="609"/>
                  </a:cubicBezTo>
                  <a:cubicBezTo>
                    <a:pt x="0" y="946"/>
                    <a:pt x="273" y="1218"/>
                    <a:pt x="610" y="1218"/>
                  </a:cubicBezTo>
                  <a:cubicBezTo>
                    <a:pt x="806" y="1218"/>
                    <a:pt x="981" y="1125"/>
                    <a:pt x="1093" y="980"/>
                  </a:cubicBezTo>
                  <a:cubicBezTo>
                    <a:pt x="948" y="870"/>
                    <a:pt x="948" y="870"/>
                    <a:pt x="948" y="870"/>
                  </a:cubicBezTo>
                  <a:cubicBezTo>
                    <a:pt x="870" y="971"/>
                    <a:pt x="748" y="1037"/>
                    <a:pt x="610" y="1037"/>
                  </a:cubicBezTo>
                  <a:cubicBezTo>
                    <a:pt x="374" y="1037"/>
                    <a:pt x="182" y="845"/>
                    <a:pt x="182" y="609"/>
                  </a:cubicBezTo>
                  <a:cubicBezTo>
                    <a:pt x="182" y="373"/>
                    <a:pt x="374" y="182"/>
                    <a:pt x="610" y="182"/>
                  </a:cubicBezTo>
                  <a:cubicBezTo>
                    <a:pt x="809" y="182"/>
                    <a:pt x="978" y="319"/>
                    <a:pt x="1025" y="504"/>
                  </a:cubicBezTo>
                  <a:cubicBezTo>
                    <a:pt x="575" y="504"/>
                    <a:pt x="575" y="504"/>
                    <a:pt x="575" y="504"/>
                  </a:cubicBezTo>
                  <a:cubicBezTo>
                    <a:pt x="575" y="686"/>
                    <a:pt x="575" y="686"/>
                    <a:pt x="575" y="686"/>
                  </a:cubicBezTo>
                  <a:cubicBezTo>
                    <a:pt x="1211" y="686"/>
                    <a:pt x="1211" y="686"/>
                    <a:pt x="1211" y="686"/>
                  </a:cubicBezTo>
                  <a:lnTo>
                    <a:pt x="1211" y="504"/>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18" name="Freeform 7"/>
            <p:cNvSpPr/>
            <p:nvPr userDrawn="1"/>
          </p:nvSpPr>
          <p:spPr bwMode="auto">
            <a:xfrm>
              <a:off x="7072" y="768"/>
              <a:ext cx="608" cy="2784"/>
            </a:xfrm>
            <a:custGeom>
              <a:avLst/>
              <a:gdLst>
                <a:gd name="T0" fmla="*/ 182 w 348"/>
                <a:gd name="T1" fmla="*/ 1182 h 1592"/>
                <a:gd name="T2" fmla="*/ 182 w 348"/>
                <a:gd name="T3" fmla="*/ 0 h 1592"/>
                <a:gd name="T4" fmla="*/ 0 w 348"/>
                <a:gd name="T5" fmla="*/ 0 h 1592"/>
                <a:gd name="T6" fmla="*/ 0 w 348"/>
                <a:gd name="T7" fmla="*/ 1182 h 1592"/>
                <a:gd name="T8" fmla="*/ 245 w 348"/>
                <a:gd name="T9" fmla="*/ 1592 h 1592"/>
                <a:gd name="T10" fmla="*/ 348 w 348"/>
                <a:gd name="T11" fmla="*/ 1443 h 1592"/>
                <a:gd name="T12" fmla="*/ 182 w 348"/>
                <a:gd name="T13" fmla="*/ 1182 h 1592"/>
              </a:gdLst>
              <a:ahLst/>
              <a:cxnLst>
                <a:cxn ang="0">
                  <a:pos x="T0" y="T1"/>
                </a:cxn>
                <a:cxn ang="0">
                  <a:pos x="T2" y="T3"/>
                </a:cxn>
                <a:cxn ang="0">
                  <a:pos x="T4" y="T5"/>
                </a:cxn>
                <a:cxn ang="0">
                  <a:pos x="T6" y="T7"/>
                </a:cxn>
                <a:cxn ang="0">
                  <a:pos x="T8" y="T9"/>
                </a:cxn>
                <a:cxn ang="0">
                  <a:pos x="T10" y="T11"/>
                </a:cxn>
                <a:cxn ang="0">
                  <a:pos x="T12" y="T13"/>
                </a:cxn>
              </a:cxnLst>
              <a:rect l="0" t="0" r="r" b="b"/>
              <a:pathLst>
                <a:path w="348" h="1592">
                  <a:moveTo>
                    <a:pt x="182" y="1182"/>
                  </a:moveTo>
                  <a:cubicBezTo>
                    <a:pt x="182" y="0"/>
                    <a:pt x="182" y="0"/>
                    <a:pt x="182" y="0"/>
                  </a:cubicBezTo>
                  <a:cubicBezTo>
                    <a:pt x="0" y="0"/>
                    <a:pt x="0" y="0"/>
                    <a:pt x="0" y="0"/>
                  </a:cubicBezTo>
                  <a:cubicBezTo>
                    <a:pt x="0" y="1182"/>
                    <a:pt x="0" y="1182"/>
                    <a:pt x="0" y="1182"/>
                  </a:cubicBezTo>
                  <a:cubicBezTo>
                    <a:pt x="0" y="1374"/>
                    <a:pt x="89" y="1490"/>
                    <a:pt x="245" y="1592"/>
                  </a:cubicBezTo>
                  <a:cubicBezTo>
                    <a:pt x="348" y="1443"/>
                    <a:pt x="348" y="1443"/>
                    <a:pt x="348" y="1443"/>
                  </a:cubicBezTo>
                  <a:cubicBezTo>
                    <a:pt x="242" y="1370"/>
                    <a:pt x="182" y="1314"/>
                    <a:pt x="182" y="1182"/>
                  </a:cubicBez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sp>
          <p:nvSpPr>
            <p:cNvPr id="19" name="Freeform 8"/>
            <p:cNvSpPr/>
            <p:nvPr userDrawn="1"/>
          </p:nvSpPr>
          <p:spPr bwMode="auto">
            <a:xfrm>
              <a:off x="2432" y="1424"/>
              <a:ext cx="1909" cy="2097"/>
            </a:xfrm>
            <a:custGeom>
              <a:avLst/>
              <a:gdLst>
                <a:gd name="T0" fmla="*/ 1092 w 1092"/>
                <a:gd name="T1" fmla="*/ 503 h 1199"/>
                <a:gd name="T2" fmla="*/ 587 w 1092"/>
                <a:gd name="T3" fmla="*/ 0 h 1199"/>
                <a:gd name="T4" fmla="*/ 182 w 1092"/>
                <a:gd name="T5" fmla="*/ 166 h 1199"/>
                <a:gd name="T6" fmla="*/ 182 w 1092"/>
                <a:gd name="T7" fmla="*/ 49 h 1199"/>
                <a:gd name="T8" fmla="*/ 0 w 1092"/>
                <a:gd name="T9" fmla="*/ 49 h 1199"/>
                <a:gd name="T10" fmla="*/ 0 w 1092"/>
                <a:gd name="T11" fmla="*/ 685 h 1199"/>
                <a:gd name="T12" fmla="*/ 182 w 1092"/>
                <a:gd name="T13" fmla="*/ 685 h 1199"/>
                <a:gd name="T14" fmla="*/ 182 w 1092"/>
                <a:gd name="T15" fmla="*/ 535 h 1199"/>
                <a:gd name="T16" fmla="*/ 587 w 1092"/>
                <a:gd name="T17" fmla="*/ 181 h 1199"/>
                <a:gd name="T18" fmla="*/ 910 w 1092"/>
                <a:gd name="T19" fmla="*/ 503 h 1199"/>
                <a:gd name="T20" fmla="*/ 910 w 1092"/>
                <a:gd name="T21" fmla="*/ 1199 h 1199"/>
                <a:gd name="T22" fmla="*/ 1092 w 1092"/>
                <a:gd name="T23" fmla="*/ 1199 h 1199"/>
                <a:gd name="T24" fmla="*/ 1092 w 1092"/>
                <a:gd name="T25" fmla="*/ 50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1199">
                  <a:moveTo>
                    <a:pt x="1092" y="503"/>
                  </a:moveTo>
                  <a:cubicBezTo>
                    <a:pt x="1092" y="222"/>
                    <a:pt x="865" y="0"/>
                    <a:pt x="587" y="0"/>
                  </a:cubicBezTo>
                  <a:cubicBezTo>
                    <a:pt x="429" y="0"/>
                    <a:pt x="286" y="63"/>
                    <a:pt x="182" y="166"/>
                  </a:cubicBezTo>
                  <a:cubicBezTo>
                    <a:pt x="182" y="49"/>
                    <a:pt x="182" y="49"/>
                    <a:pt x="182" y="49"/>
                  </a:cubicBezTo>
                  <a:cubicBezTo>
                    <a:pt x="0" y="49"/>
                    <a:pt x="0" y="49"/>
                    <a:pt x="0" y="49"/>
                  </a:cubicBezTo>
                  <a:cubicBezTo>
                    <a:pt x="0" y="685"/>
                    <a:pt x="0" y="685"/>
                    <a:pt x="0" y="685"/>
                  </a:cubicBezTo>
                  <a:cubicBezTo>
                    <a:pt x="182" y="685"/>
                    <a:pt x="182" y="685"/>
                    <a:pt x="182" y="685"/>
                  </a:cubicBezTo>
                  <a:cubicBezTo>
                    <a:pt x="182" y="535"/>
                    <a:pt x="182" y="535"/>
                    <a:pt x="182" y="535"/>
                  </a:cubicBezTo>
                  <a:cubicBezTo>
                    <a:pt x="210" y="389"/>
                    <a:pt x="339" y="181"/>
                    <a:pt x="587" y="181"/>
                  </a:cubicBezTo>
                  <a:cubicBezTo>
                    <a:pt x="764" y="181"/>
                    <a:pt x="910" y="322"/>
                    <a:pt x="910" y="503"/>
                  </a:cubicBezTo>
                  <a:cubicBezTo>
                    <a:pt x="910" y="1199"/>
                    <a:pt x="910" y="1199"/>
                    <a:pt x="910" y="1199"/>
                  </a:cubicBezTo>
                  <a:cubicBezTo>
                    <a:pt x="1092" y="1199"/>
                    <a:pt x="1092" y="1199"/>
                    <a:pt x="1092" y="1199"/>
                  </a:cubicBezTo>
                  <a:lnTo>
                    <a:pt x="1092" y="503"/>
                  </a:lnTo>
                  <a:close/>
                </a:path>
              </a:pathLst>
            </a:custGeom>
            <a:solidFill>
              <a:srgbClr val="FFFFFF"/>
            </a:solidFill>
            <a:ln>
              <a:noFill/>
            </a:ln>
          </p:spPr>
          <p:txBody>
            <a:bodyPr vert="horz" wrap="square" lIns="91440" tIns="45720" rIns="91440" bIns="45720" numCol="1" anchor="t" anchorCtr="0" compatLnSpc="1"/>
            <a:lstStyle/>
            <a:p>
              <a:endParaRPr lang="en-US" sz="2400" dirty="0">
                <a:solidFill>
                  <a:prstClr val="black"/>
                </a:solidFill>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Due contenuti">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52899" name="Slide do think-cell" r:id="rId3" imgW="10160" imgH="10160" progId="TCLayout.ActiveDocument.1">
                  <p:embed/>
                </p:oleObj>
              </mc:Choice>
              <mc:Fallback>
                <p:oleObj name="Slide do think-cell" r:id="rId3" imgW="10160" imgH="10160" progId="TCLayout.ActiveDocument.1">
                  <p:embed/>
                  <p:pic>
                    <p:nvPicPr>
                      <p:cNvPr id="0" name="Object 5"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5" name="Rectangle 4"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err="1">
              <a:solidFill>
                <a:prstClr val="white"/>
              </a:solidFill>
              <a:sym typeface="Arial" panose="020B0604020202020204" pitchFamily="34" charset="0"/>
            </a:endParaRPr>
          </a:p>
        </p:txBody>
      </p:sp>
      <p:sp>
        <p:nvSpPr>
          <p:cNvPr id="2" name="Title 1"/>
          <p:cNvSpPr>
            <a:spLocks noGrp="1"/>
          </p:cNvSpPr>
          <p:nvPr>
            <p:ph type="title" hasCustomPrompt="1"/>
          </p:nvPr>
        </p:nvSpPr>
        <p:spPr/>
        <p:txBody>
          <a:bodyPr/>
          <a:lstStyle/>
          <a:p>
            <a:r>
              <a:rPr lang="en-US"/>
              <a:t>Fare </a:t>
            </a:r>
            <a:r>
              <a:rPr lang="en-US" err="1"/>
              <a:t>clic</a:t>
            </a:r>
            <a:r>
              <a:rPr lang="en-US"/>
              <a:t> per </a:t>
            </a:r>
            <a:r>
              <a:rPr lang="en-US" err="1"/>
              <a:t>modificare</a:t>
            </a:r>
            <a:r>
              <a:rPr lang="en-US"/>
              <a:t> lo stile del </a:t>
            </a:r>
            <a:r>
              <a:rPr lang="en-US" err="1"/>
              <a:t>titolo</a:t>
            </a:r>
            <a:endParaRPr lang="en-US"/>
          </a:p>
        </p:txBody>
      </p:sp>
      <p:sp>
        <p:nvSpPr>
          <p:cNvPr id="3" name="Content Placeholder 2"/>
          <p:cNvSpPr>
            <a:spLocks noGrp="1"/>
          </p:cNvSpPr>
          <p:nvPr>
            <p:ph sz="half" idx="1" hasCustomPrompt="1"/>
          </p:nvPr>
        </p:nvSpPr>
        <p:spPr>
          <a:xfrm>
            <a:off x="762002" y="2057401"/>
            <a:ext cx="5334001" cy="4108451"/>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Fare </a:t>
            </a:r>
            <a:r>
              <a:rPr lang="en-US" err="1"/>
              <a:t>clic</a:t>
            </a:r>
            <a:r>
              <a:rPr lang="en-US"/>
              <a:t> per </a:t>
            </a:r>
            <a:r>
              <a:rPr lang="en-US" err="1"/>
              <a:t>modificare</a:t>
            </a:r>
            <a:r>
              <a:rPr lang="en-US"/>
              <a:t> </a:t>
            </a:r>
            <a:r>
              <a:rPr lang="en-US" err="1"/>
              <a:t>stili</a:t>
            </a:r>
            <a:r>
              <a:rPr lang="en-US"/>
              <a:t> del </a:t>
            </a:r>
            <a:r>
              <a:rPr lang="en-US" err="1"/>
              <a:t>testo</a:t>
            </a:r>
            <a:r>
              <a:rPr lang="en-US"/>
              <a:t> </a:t>
            </a:r>
            <a:r>
              <a:rPr lang="en-US" err="1"/>
              <a:t>dello</a:t>
            </a:r>
            <a:r>
              <a:rPr lang="en-US"/>
              <a:t> schema</a:t>
            </a:r>
            <a:endParaRPr lang="en-US"/>
          </a:p>
          <a:p>
            <a:pPr lvl="1"/>
            <a:r>
              <a:rPr lang="en-US"/>
              <a:t>Secondo </a:t>
            </a:r>
            <a:r>
              <a:rPr lang="en-US" err="1"/>
              <a:t>livello</a:t>
            </a:r>
            <a:endParaRPr lang="en-US"/>
          </a:p>
          <a:p>
            <a:pPr lvl="2"/>
            <a:r>
              <a:rPr lang="en-US" err="1"/>
              <a:t>Terzo</a:t>
            </a:r>
            <a:r>
              <a:rPr lang="en-US"/>
              <a:t> </a:t>
            </a:r>
            <a:r>
              <a:rPr lang="en-US" err="1"/>
              <a:t>livello</a:t>
            </a:r>
            <a:endParaRPr lang="en-US"/>
          </a:p>
          <a:p>
            <a:pPr lvl="3"/>
            <a:r>
              <a:rPr lang="en-US"/>
              <a:t>Quarto </a:t>
            </a:r>
            <a:r>
              <a:rPr lang="en-US" err="1"/>
              <a:t>livello</a:t>
            </a:r>
            <a:endParaRPr lang="en-US"/>
          </a:p>
          <a:p>
            <a:pPr lvl="4"/>
            <a:r>
              <a:rPr lang="en-US"/>
              <a:t>Quinto </a:t>
            </a:r>
            <a:r>
              <a:rPr lang="en-US" err="1"/>
              <a:t>livello</a:t>
            </a:r>
            <a:endParaRPr lang="en-US"/>
          </a:p>
        </p:txBody>
      </p:sp>
      <p:sp>
        <p:nvSpPr>
          <p:cNvPr id="4" name="Content Placeholder 3"/>
          <p:cNvSpPr>
            <a:spLocks noGrp="1"/>
          </p:cNvSpPr>
          <p:nvPr>
            <p:ph sz="half" idx="2" hasCustomPrompt="1"/>
          </p:nvPr>
        </p:nvSpPr>
        <p:spPr>
          <a:xfrm>
            <a:off x="6096002" y="2057401"/>
            <a:ext cx="5330825" cy="4108451"/>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Fare </a:t>
            </a:r>
            <a:r>
              <a:rPr lang="en-US" err="1"/>
              <a:t>clic</a:t>
            </a:r>
            <a:r>
              <a:rPr lang="en-US"/>
              <a:t> per </a:t>
            </a:r>
            <a:r>
              <a:rPr lang="en-US" err="1"/>
              <a:t>modificare</a:t>
            </a:r>
            <a:r>
              <a:rPr lang="en-US"/>
              <a:t> </a:t>
            </a:r>
            <a:r>
              <a:rPr lang="en-US" err="1"/>
              <a:t>stili</a:t>
            </a:r>
            <a:r>
              <a:rPr lang="en-US"/>
              <a:t> del </a:t>
            </a:r>
            <a:r>
              <a:rPr lang="en-US" err="1"/>
              <a:t>testo</a:t>
            </a:r>
            <a:r>
              <a:rPr lang="en-US"/>
              <a:t> </a:t>
            </a:r>
            <a:r>
              <a:rPr lang="en-US" err="1"/>
              <a:t>dello</a:t>
            </a:r>
            <a:r>
              <a:rPr lang="en-US"/>
              <a:t> schema</a:t>
            </a:r>
            <a:endParaRPr lang="en-US"/>
          </a:p>
          <a:p>
            <a:pPr lvl="1"/>
            <a:r>
              <a:rPr lang="en-US"/>
              <a:t>Secondo </a:t>
            </a:r>
            <a:r>
              <a:rPr lang="en-US" err="1"/>
              <a:t>livello</a:t>
            </a:r>
            <a:endParaRPr lang="en-US"/>
          </a:p>
          <a:p>
            <a:pPr lvl="2"/>
            <a:r>
              <a:rPr lang="en-US" err="1"/>
              <a:t>Terzo</a:t>
            </a:r>
            <a:r>
              <a:rPr lang="en-US"/>
              <a:t> </a:t>
            </a:r>
            <a:r>
              <a:rPr lang="en-US" err="1"/>
              <a:t>livello</a:t>
            </a:r>
            <a:endParaRPr lang="en-US"/>
          </a:p>
          <a:p>
            <a:pPr lvl="3"/>
            <a:r>
              <a:rPr lang="en-US"/>
              <a:t>Quarto </a:t>
            </a:r>
            <a:r>
              <a:rPr lang="en-US" err="1"/>
              <a:t>livello</a:t>
            </a:r>
            <a:endParaRPr lang="en-US"/>
          </a:p>
          <a:p>
            <a:pPr lvl="4"/>
            <a:r>
              <a:rPr lang="en-US"/>
              <a:t>Quinto </a:t>
            </a:r>
            <a:r>
              <a:rPr lang="en-US" err="1"/>
              <a:t>livello</a:t>
            </a:r>
            <a:endParaRPr lang="en-US"/>
          </a:p>
        </p:txBody>
      </p:sp>
      <p:sp>
        <p:nvSpPr>
          <p:cNvPr id="9" name="Text Placeholder 7"/>
          <p:cNvSpPr>
            <a:spLocks noGrp="1"/>
          </p:cNvSpPr>
          <p:nvPr>
            <p:ph type="body" sz="quarter" idx="13" hasCustomPrompt="1"/>
          </p:nvPr>
        </p:nvSpPr>
        <p:spPr>
          <a:xfrm>
            <a:off x="762001" y="841426"/>
            <a:ext cx="8375651" cy="276999"/>
          </a:xfrm>
        </p:spPr>
        <p:txBody>
          <a:bodyPr rIns="0">
            <a:noAutofit/>
          </a:bodyPr>
          <a:lstStyle>
            <a:lvl1pPr>
              <a:defRPr sz="1865">
                <a:solidFill>
                  <a:schemeClr val="tx1">
                    <a:lumMod val="65000"/>
                    <a:lumOff val="35000"/>
                  </a:schemeClr>
                </a:solidFill>
              </a:defRPr>
            </a:lvl1pPr>
          </a:lstStyle>
          <a:p>
            <a:pPr lvl="0"/>
            <a:r>
              <a:rPr lang="en-US"/>
              <a:t>Click to edit Master subtitle style if required</a:t>
            </a:r>
            <a:endParaRPr lang="en-US"/>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53923" name="Slide do think-cell" r:id="rId3" imgW="10160" imgH="10160" progId="TCLayout.ActiveDocument.1">
                  <p:embed/>
                </p:oleObj>
              </mc:Choice>
              <mc:Fallback>
                <p:oleObj name="Slide do think-cell" r:id="rId3" imgW="10160" imgH="10160" progId="TCLayout.ActiveDocument.1">
                  <p:embed/>
                  <p:pic>
                    <p:nvPicPr>
                      <p:cNvPr id="0" name="Object 5"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5" name="Rectangle 4"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err="1">
              <a:solidFill>
                <a:prstClr val="white"/>
              </a:solidFill>
              <a:sym typeface="Arial" panose="020B0604020202020204" pitchFamily="34" charset="0"/>
            </a:endParaRPr>
          </a:p>
        </p:txBody>
      </p:sp>
      <p:sp>
        <p:nvSpPr>
          <p:cNvPr id="2" name="Title 1"/>
          <p:cNvSpPr>
            <a:spLocks noGrp="1"/>
          </p:cNvSpPr>
          <p:nvPr>
            <p:ph type="title" hasCustomPrompt="1"/>
          </p:nvPr>
        </p:nvSpPr>
        <p:spPr/>
        <p:txBody>
          <a:bodyPr/>
          <a:lstStyle/>
          <a:p>
            <a:r>
              <a:rPr lang="en-US"/>
              <a:t>Fare </a:t>
            </a:r>
            <a:r>
              <a:rPr lang="en-US" err="1"/>
              <a:t>clic</a:t>
            </a:r>
            <a:r>
              <a:rPr lang="en-US"/>
              <a:t> per </a:t>
            </a:r>
            <a:r>
              <a:rPr lang="en-US" err="1"/>
              <a:t>modificare</a:t>
            </a:r>
            <a:r>
              <a:rPr lang="en-US"/>
              <a:t> lo stile del </a:t>
            </a:r>
            <a:r>
              <a:rPr lang="en-US" err="1"/>
              <a:t>titolo</a:t>
            </a:r>
            <a:endParaRPr lang="en-US"/>
          </a:p>
        </p:txBody>
      </p:sp>
      <p:sp>
        <p:nvSpPr>
          <p:cNvPr id="3" name="Content Placeholder 2"/>
          <p:cNvSpPr>
            <a:spLocks noGrp="1"/>
          </p:cNvSpPr>
          <p:nvPr>
            <p:ph sz="half" idx="1" hasCustomPrompt="1"/>
          </p:nvPr>
        </p:nvSpPr>
        <p:spPr>
          <a:xfrm>
            <a:off x="762002" y="2057401"/>
            <a:ext cx="3554412" cy="4108451"/>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Fare </a:t>
            </a:r>
            <a:r>
              <a:rPr lang="en-US" err="1"/>
              <a:t>clic</a:t>
            </a:r>
            <a:r>
              <a:rPr lang="en-US"/>
              <a:t> per </a:t>
            </a:r>
            <a:r>
              <a:rPr lang="en-US" err="1"/>
              <a:t>modificare</a:t>
            </a:r>
            <a:r>
              <a:rPr lang="en-US"/>
              <a:t> </a:t>
            </a:r>
            <a:r>
              <a:rPr lang="en-US" err="1"/>
              <a:t>stili</a:t>
            </a:r>
            <a:r>
              <a:rPr lang="en-US"/>
              <a:t> del </a:t>
            </a:r>
            <a:r>
              <a:rPr lang="en-US" err="1"/>
              <a:t>testo</a:t>
            </a:r>
            <a:r>
              <a:rPr lang="en-US"/>
              <a:t> </a:t>
            </a:r>
            <a:r>
              <a:rPr lang="en-US" err="1"/>
              <a:t>dello</a:t>
            </a:r>
            <a:r>
              <a:rPr lang="en-US"/>
              <a:t> schema</a:t>
            </a:r>
            <a:endParaRPr lang="en-US"/>
          </a:p>
          <a:p>
            <a:pPr lvl="1"/>
            <a:r>
              <a:rPr lang="en-US"/>
              <a:t>Secondo </a:t>
            </a:r>
            <a:r>
              <a:rPr lang="en-US" err="1"/>
              <a:t>livello</a:t>
            </a:r>
            <a:endParaRPr lang="en-US"/>
          </a:p>
          <a:p>
            <a:pPr lvl="2"/>
            <a:r>
              <a:rPr lang="en-US" err="1"/>
              <a:t>Terzo</a:t>
            </a:r>
            <a:r>
              <a:rPr lang="en-US"/>
              <a:t> </a:t>
            </a:r>
            <a:r>
              <a:rPr lang="en-US" err="1"/>
              <a:t>livello</a:t>
            </a:r>
            <a:endParaRPr lang="en-US"/>
          </a:p>
          <a:p>
            <a:pPr lvl="3"/>
            <a:r>
              <a:rPr lang="en-US"/>
              <a:t>Quarto </a:t>
            </a:r>
            <a:r>
              <a:rPr lang="en-US" err="1"/>
              <a:t>livello</a:t>
            </a:r>
            <a:endParaRPr lang="en-US"/>
          </a:p>
          <a:p>
            <a:pPr lvl="4"/>
            <a:r>
              <a:rPr lang="en-US"/>
              <a:t>Quinto </a:t>
            </a:r>
            <a:r>
              <a:rPr lang="en-US" err="1"/>
              <a:t>livello</a:t>
            </a:r>
            <a:endParaRPr lang="en-US"/>
          </a:p>
        </p:txBody>
      </p:sp>
      <p:sp>
        <p:nvSpPr>
          <p:cNvPr id="4" name="Content Placeholder 3"/>
          <p:cNvSpPr>
            <a:spLocks noGrp="1"/>
          </p:cNvSpPr>
          <p:nvPr>
            <p:ph sz="half" idx="2" hasCustomPrompt="1"/>
          </p:nvPr>
        </p:nvSpPr>
        <p:spPr>
          <a:xfrm>
            <a:off x="4316413" y="2057401"/>
            <a:ext cx="3554411" cy="4108451"/>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Fare </a:t>
            </a:r>
            <a:r>
              <a:rPr lang="en-US" err="1"/>
              <a:t>clic</a:t>
            </a:r>
            <a:r>
              <a:rPr lang="en-US"/>
              <a:t> per </a:t>
            </a:r>
            <a:r>
              <a:rPr lang="en-US" err="1"/>
              <a:t>modificare</a:t>
            </a:r>
            <a:r>
              <a:rPr lang="en-US"/>
              <a:t> </a:t>
            </a:r>
            <a:r>
              <a:rPr lang="en-US" err="1"/>
              <a:t>stili</a:t>
            </a:r>
            <a:r>
              <a:rPr lang="en-US"/>
              <a:t> del </a:t>
            </a:r>
            <a:r>
              <a:rPr lang="en-US" err="1"/>
              <a:t>testo</a:t>
            </a:r>
            <a:r>
              <a:rPr lang="en-US"/>
              <a:t> </a:t>
            </a:r>
            <a:r>
              <a:rPr lang="en-US" err="1"/>
              <a:t>dello</a:t>
            </a:r>
            <a:r>
              <a:rPr lang="en-US"/>
              <a:t> schema</a:t>
            </a:r>
            <a:endParaRPr lang="en-US"/>
          </a:p>
          <a:p>
            <a:pPr lvl="1"/>
            <a:r>
              <a:rPr lang="en-US"/>
              <a:t>Secondo </a:t>
            </a:r>
            <a:r>
              <a:rPr lang="en-US" err="1"/>
              <a:t>livello</a:t>
            </a:r>
            <a:endParaRPr lang="en-US"/>
          </a:p>
          <a:p>
            <a:pPr lvl="2"/>
            <a:r>
              <a:rPr lang="en-US" err="1"/>
              <a:t>Terzo</a:t>
            </a:r>
            <a:r>
              <a:rPr lang="en-US"/>
              <a:t> </a:t>
            </a:r>
            <a:r>
              <a:rPr lang="en-US" err="1"/>
              <a:t>livello</a:t>
            </a:r>
            <a:endParaRPr lang="en-US"/>
          </a:p>
          <a:p>
            <a:pPr lvl="3"/>
            <a:r>
              <a:rPr lang="en-US"/>
              <a:t>Quarto </a:t>
            </a:r>
            <a:r>
              <a:rPr lang="en-US" err="1"/>
              <a:t>livello</a:t>
            </a:r>
            <a:endParaRPr lang="en-US"/>
          </a:p>
          <a:p>
            <a:pPr lvl="4"/>
            <a:r>
              <a:rPr lang="en-US"/>
              <a:t>Quinto </a:t>
            </a:r>
            <a:r>
              <a:rPr lang="en-US" err="1"/>
              <a:t>livello</a:t>
            </a:r>
            <a:endParaRPr lang="en-US"/>
          </a:p>
        </p:txBody>
      </p:sp>
      <p:sp>
        <p:nvSpPr>
          <p:cNvPr id="12" name="Content Placeholder 3"/>
          <p:cNvSpPr>
            <a:spLocks noGrp="1"/>
          </p:cNvSpPr>
          <p:nvPr>
            <p:ph sz="half" idx="13" hasCustomPrompt="1"/>
          </p:nvPr>
        </p:nvSpPr>
        <p:spPr>
          <a:xfrm>
            <a:off x="7870825" y="2057401"/>
            <a:ext cx="3554411" cy="4108451"/>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Fare </a:t>
            </a:r>
            <a:r>
              <a:rPr lang="en-US" err="1"/>
              <a:t>clic</a:t>
            </a:r>
            <a:r>
              <a:rPr lang="en-US"/>
              <a:t> per </a:t>
            </a:r>
            <a:r>
              <a:rPr lang="en-US" err="1"/>
              <a:t>modificare</a:t>
            </a:r>
            <a:r>
              <a:rPr lang="en-US"/>
              <a:t> </a:t>
            </a:r>
            <a:r>
              <a:rPr lang="en-US" err="1"/>
              <a:t>stili</a:t>
            </a:r>
            <a:r>
              <a:rPr lang="en-US"/>
              <a:t> del </a:t>
            </a:r>
            <a:r>
              <a:rPr lang="en-US" err="1"/>
              <a:t>testo</a:t>
            </a:r>
            <a:r>
              <a:rPr lang="en-US"/>
              <a:t> </a:t>
            </a:r>
            <a:r>
              <a:rPr lang="en-US" err="1"/>
              <a:t>dello</a:t>
            </a:r>
            <a:r>
              <a:rPr lang="en-US"/>
              <a:t> schema</a:t>
            </a:r>
            <a:endParaRPr lang="en-US"/>
          </a:p>
          <a:p>
            <a:pPr lvl="1"/>
            <a:r>
              <a:rPr lang="en-US"/>
              <a:t>Secondo </a:t>
            </a:r>
            <a:r>
              <a:rPr lang="en-US" err="1"/>
              <a:t>livello</a:t>
            </a:r>
            <a:endParaRPr lang="en-US"/>
          </a:p>
          <a:p>
            <a:pPr lvl="2"/>
            <a:r>
              <a:rPr lang="en-US" err="1"/>
              <a:t>Terzo</a:t>
            </a:r>
            <a:r>
              <a:rPr lang="en-US"/>
              <a:t> </a:t>
            </a:r>
            <a:r>
              <a:rPr lang="en-US" err="1"/>
              <a:t>livello</a:t>
            </a:r>
            <a:endParaRPr lang="en-US"/>
          </a:p>
          <a:p>
            <a:pPr lvl="3"/>
            <a:r>
              <a:rPr lang="en-US"/>
              <a:t>Quarto </a:t>
            </a:r>
            <a:r>
              <a:rPr lang="en-US" err="1"/>
              <a:t>livello</a:t>
            </a:r>
            <a:endParaRPr lang="en-US"/>
          </a:p>
          <a:p>
            <a:pPr lvl="4"/>
            <a:r>
              <a:rPr lang="en-US"/>
              <a:t>Quinto </a:t>
            </a:r>
            <a:r>
              <a:rPr lang="en-US" err="1"/>
              <a:t>livello</a:t>
            </a:r>
            <a:endParaRPr lang="en-US"/>
          </a:p>
        </p:txBody>
      </p:sp>
      <p:sp>
        <p:nvSpPr>
          <p:cNvPr id="10" name="Text Placeholder 7"/>
          <p:cNvSpPr>
            <a:spLocks noGrp="1"/>
          </p:cNvSpPr>
          <p:nvPr>
            <p:ph type="body" sz="quarter" idx="14" hasCustomPrompt="1"/>
          </p:nvPr>
        </p:nvSpPr>
        <p:spPr>
          <a:xfrm>
            <a:off x="762001" y="841427"/>
            <a:ext cx="8375651" cy="276999"/>
          </a:xfrm>
        </p:spPr>
        <p:txBody>
          <a:bodyPr rIns="0">
            <a:noAutofit/>
          </a:bodyPr>
          <a:lstStyle>
            <a:lvl1pPr>
              <a:defRPr sz="1865">
                <a:solidFill>
                  <a:schemeClr val="tx1">
                    <a:lumMod val="65000"/>
                    <a:lumOff val="35000"/>
                  </a:schemeClr>
                </a:solidFill>
              </a:defRPr>
            </a:lvl1pPr>
          </a:lstStyle>
          <a:p>
            <a:pPr lvl="0"/>
            <a:r>
              <a:rPr lang="en-US"/>
              <a:t>Click to edit Master subtitle style if required</a:t>
            </a:r>
            <a:endParaRPr lang="en-US"/>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p:cSld name="Key Messag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54947" name="Slide do think-cell" r:id="rId3" imgW="10160" imgH="10160" progId="TCLayout.ActiveDocument.1">
                  <p:embed/>
                </p:oleObj>
              </mc:Choice>
              <mc:Fallback>
                <p:oleObj name="Slide do think-cell" r:id="rId3" imgW="10160" imgH="10160" progId="TCLayout.ActiveDocument.1">
                  <p:embed/>
                  <p:pic>
                    <p:nvPicPr>
                      <p:cNvPr id="0" name="Object 4"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4" name="Rectangle 3"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err="1">
              <a:solidFill>
                <a:prstClr val="white"/>
              </a:solidFill>
              <a:sym typeface="Arial" panose="020B0604020202020204" pitchFamily="34" charset="0"/>
            </a:endParaRPr>
          </a:p>
        </p:txBody>
      </p:sp>
      <p:sp>
        <p:nvSpPr>
          <p:cNvPr id="2" name="Title 1"/>
          <p:cNvSpPr>
            <a:spLocks noGrp="1"/>
          </p:cNvSpPr>
          <p:nvPr>
            <p:ph type="title" hasCustomPrompt="1"/>
          </p:nvPr>
        </p:nvSpPr>
        <p:spPr/>
        <p:txBody>
          <a:bodyPr/>
          <a:lstStyle/>
          <a:p>
            <a:r>
              <a:rPr lang="en-US"/>
              <a:t>Fare </a:t>
            </a:r>
            <a:r>
              <a:rPr lang="en-US" err="1"/>
              <a:t>clic</a:t>
            </a:r>
            <a:r>
              <a:rPr lang="en-US"/>
              <a:t> per </a:t>
            </a:r>
            <a:r>
              <a:rPr lang="en-US" err="1"/>
              <a:t>modificare</a:t>
            </a:r>
            <a:r>
              <a:rPr lang="en-US"/>
              <a:t> lo stile del </a:t>
            </a:r>
            <a:r>
              <a:rPr lang="en-US" err="1"/>
              <a:t>titolo</a:t>
            </a:r>
            <a:endParaRPr lang="en-US"/>
          </a:p>
        </p:txBody>
      </p:sp>
      <p:sp>
        <p:nvSpPr>
          <p:cNvPr id="3" name="Content Placeholder 2"/>
          <p:cNvSpPr>
            <a:spLocks noGrp="1"/>
          </p:cNvSpPr>
          <p:nvPr>
            <p:ph idx="1" hasCustomPrompt="1"/>
          </p:nvPr>
        </p:nvSpPr>
        <p:spPr/>
        <p:txBody>
          <a:bodyPr/>
          <a:lstStyle>
            <a:lvl1pPr>
              <a:spcBef>
                <a:spcPts val="1200"/>
              </a:spcBef>
              <a:spcAft>
                <a:spcPts val="1200"/>
              </a:spcAft>
              <a:defRPr sz="3865">
                <a:solidFill>
                  <a:schemeClr val="tx1">
                    <a:lumMod val="65000"/>
                    <a:lumOff val="35000"/>
                  </a:schemeClr>
                </a:solidFill>
              </a:defRPr>
            </a:lvl1pPr>
            <a:lvl2pPr>
              <a:defRPr i="1">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Fare </a:t>
            </a:r>
            <a:r>
              <a:rPr lang="en-US" err="1"/>
              <a:t>clic</a:t>
            </a:r>
            <a:r>
              <a:rPr lang="en-US"/>
              <a:t> per </a:t>
            </a:r>
            <a:r>
              <a:rPr lang="en-US" err="1"/>
              <a:t>modificare</a:t>
            </a:r>
            <a:r>
              <a:rPr lang="en-US"/>
              <a:t> </a:t>
            </a:r>
            <a:r>
              <a:rPr lang="en-US" err="1"/>
              <a:t>stili</a:t>
            </a:r>
            <a:r>
              <a:rPr lang="en-US"/>
              <a:t> del </a:t>
            </a:r>
            <a:r>
              <a:rPr lang="en-US" err="1"/>
              <a:t>testo</a:t>
            </a:r>
            <a:r>
              <a:rPr lang="en-US"/>
              <a:t> </a:t>
            </a:r>
            <a:r>
              <a:rPr lang="en-US" err="1"/>
              <a:t>dello</a:t>
            </a:r>
            <a:r>
              <a:rPr lang="en-US"/>
              <a:t> schema</a:t>
            </a:r>
            <a:endParaRPr lang="en-US"/>
          </a:p>
          <a:p>
            <a:pPr lvl="1"/>
            <a:r>
              <a:rPr lang="en-US"/>
              <a:t>Secondo </a:t>
            </a:r>
            <a:r>
              <a:rPr lang="en-US" err="1"/>
              <a:t>livello</a:t>
            </a:r>
            <a:endParaRPr lang="en-US"/>
          </a:p>
          <a:p>
            <a:pPr lvl="2"/>
            <a:r>
              <a:rPr lang="en-US" err="1"/>
              <a:t>Terzo</a:t>
            </a:r>
            <a:r>
              <a:rPr lang="en-US"/>
              <a:t> </a:t>
            </a:r>
            <a:r>
              <a:rPr lang="en-US" err="1"/>
              <a:t>livello</a:t>
            </a:r>
            <a:endParaRPr lang="en-US"/>
          </a:p>
          <a:p>
            <a:pPr lvl="3"/>
            <a:r>
              <a:rPr lang="en-US"/>
              <a:t>Quarto </a:t>
            </a:r>
            <a:r>
              <a:rPr lang="en-US" err="1"/>
              <a:t>livello</a:t>
            </a:r>
            <a:endParaRPr lang="en-US"/>
          </a:p>
          <a:p>
            <a:pPr lvl="4"/>
            <a:r>
              <a:rPr lang="en-US"/>
              <a:t>Quinto </a:t>
            </a:r>
            <a:r>
              <a:rPr lang="en-US" err="1"/>
              <a:t>livello</a:t>
            </a:r>
            <a:endParaRPr lang="en-US"/>
          </a:p>
        </p:txBody>
      </p:sp>
      <p:sp>
        <p:nvSpPr>
          <p:cNvPr id="8" name="Text Placeholder 7"/>
          <p:cNvSpPr>
            <a:spLocks noGrp="1"/>
          </p:cNvSpPr>
          <p:nvPr>
            <p:ph type="body" sz="quarter" idx="13" hasCustomPrompt="1"/>
          </p:nvPr>
        </p:nvSpPr>
        <p:spPr>
          <a:xfrm>
            <a:off x="762001" y="841426"/>
            <a:ext cx="8375651" cy="276999"/>
          </a:xfrm>
        </p:spPr>
        <p:txBody>
          <a:bodyPr rIns="0">
            <a:noAutofit/>
          </a:bodyPr>
          <a:lstStyle>
            <a:lvl1pPr>
              <a:defRPr sz="1865">
                <a:solidFill>
                  <a:schemeClr val="tx1">
                    <a:lumMod val="65000"/>
                    <a:lumOff val="35000"/>
                  </a:schemeClr>
                </a:solidFill>
              </a:defRPr>
            </a:lvl1pPr>
          </a:lstStyle>
          <a:p>
            <a:pPr lvl="0"/>
            <a:r>
              <a:rPr lang="en-US"/>
              <a:t>Click to edit Master subtitle style if required</a:t>
            </a:r>
            <a:endParaRPr lang="en-US"/>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showMasterSp="0">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1" y="6583796"/>
            <a:ext cx="1510613" cy="153888"/>
          </a:xfrm>
          <a:prstGeom prst="rect">
            <a:avLst/>
          </a:prstGeom>
        </p:spPr>
        <p:txBody>
          <a:bodyPr/>
          <a:lstStyle>
            <a:lvl1pPr eaLnBrk="1">
              <a:defRPr>
                <a:solidFill>
                  <a:schemeClr val="bg1"/>
                </a:solidFill>
              </a:defRPr>
            </a:lvl1pPr>
          </a:lstStyle>
          <a:p>
            <a:endParaRPr lang="en-US">
              <a:solidFill>
                <a:prstClr val="white"/>
              </a:solidFill>
            </a:endParaRPr>
          </a:p>
        </p:txBody>
      </p:sp>
      <p:sp>
        <p:nvSpPr>
          <p:cNvPr id="5" name="Footer Placeholder 4"/>
          <p:cNvSpPr>
            <a:spLocks noGrp="1"/>
          </p:cNvSpPr>
          <p:nvPr>
            <p:ph type="ftr" sz="quarter" idx="11"/>
          </p:nvPr>
        </p:nvSpPr>
        <p:spPr>
          <a:xfrm>
            <a:off x="2282827" y="6583796"/>
            <a:ext cx="8381999" cy="153888"/>
          </a:xfrm>
          <a:prstGeom prst="rect">
            <a:avLst/>
          </a:prstGeom>
        </p:spPr>
        <p:txBody>
          <a:bodyPr/>
          <a:lstStyle>
            <a:lvl1pPr eaLnBrk="1">
              <a:defRPr>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12"/>
          </p:nvPr>
        </p:nvSpPr>
        <p:spPr>
          <a:xfrm>
            <a:off x="11244160" y="6583796"/>
            <a:ext cx="762000" cy="153888"/>
          </a:xfrm>
          <a:prstGeom prst="rect">
            <a:avLst/>
          </a:prstGeom>
        </p:spPr>
        <p:txBody>
          <a:bodyPr/>
          <a:lstStyle>
            <a:lvl1pPr>
              <a:defRPr>
                <a:solidFill>
                  <a:schemeClr val="bg1"/>
                </a:solidFill>
              </a:defRPr>
            </a:lvl1pPr>
          </a:lstStyle>
          <a:p>
            <a:pPr>
              <a:defRPr/>
            </a:pPr>
            <a:fld id="{75F870F5-A8EE-406C-AA57-200223E45060}" type="slidenum">
              <a:rPr lang="en-US" smtClean="0">
                <a:solidFill>
                  <a:prstClr val="white"/>
                </a:solidFill>
              </a:rPr>
            </a:fld>
            <a:endParaRPr lang="en-US">
              <a:solidFill>
                <a:prstClr val="white"/>
              </a:solidFill>
            </a:endParaRPr>
          </a:p>
        </p:txBody>
      </p:sp>
      <p:sp>
        <p:nvSpPr>
          <p:cNvPr id="7" name="Rectangle 6"/>
          <p:cNvSpPr/>
          <p:nvPr/>
        </p:nvSpPr>
        <p:spPr>
          <a:xfrm rot="5400000">
            <a:off x="1845392"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2400">
              <a:solidFill>
                <a:srgbClr val="0655FA"/>
              </a:solidFill>
            </a:endParaRPr>
          </a:p>
        </p:txBody>
      </p:sp>
      <p:sp>
        <p:nvSpPr>
          <p:cNvPr id="3" name="Text Placeholder 2"/>
          <p:cNvSpPr>
            <a:spLocks noGrp="1"/>
          </p:cNvSpPr>
          <p:nvPr>
            <p:ph type="body" sz="quarter" idx="13" hasCustomPrompt="1"/>
          </p:nvPr>
        </p:nvSpPr>
        <p:spPr>
          <a:xfrm>
            <a:off x="772213"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Fare </a:t>
            </a:r>
            <a:r>
              <a:rPr lang="en-US" err="1"/>
              <a:t>clic</a:t>
            </a:r>
            <a:r>
              <a:rPr lang="en-US"/>
              <a:t> per </a:t>
            </a:r>
            <a:r>
              <a:rPr lang="en-US" err="1"/>
              <a:t>modificare</a:t>
            </a:r>
            <a:r>
              <a:rPr lang="en-US"/>
              <a:t> </a:t>
            </a:r>
            <a:r>
              <a:rPr lang="en-US" err="1"/>
              <a:t>stili</a:t>
            </a:r>
            <a:r>
              <a:rPr lang="en-US"/>
              <a:t> del </a:t>
            </a:r>
            <a:r>
              <a:rPr lang="en-US" err="1"/>
              <a:t>testo</a:t>
            </a:r>
            <a:r>
              <a:rPr lang="en-US"/>
              <a:t> </a:t>
            </a:r>
            <a:r>
              <a:rPr lang="en-US" err="1"/>
              <a:t>dello</a:t>
            </a:r>
            <a:r>
              <a:rPr lang="en-US"/>
              <a:t> schema</a:t>
            </a:r>
            <a:endParaRPr lang="en-US"/>
          </a:p>
          <a:p>
            <a:pPr lvl="1"/>
            <a:r>
              <a:rPr lang="en-US"/>
              <a:t>Secondo </a:t>
            </a:r>
            <a:r>
              <a:rPr lang="en-US" err="1"/>
              <a:t>livello</a:t>
            </a:r>
            <a:endParaRPr lang="en-US"/>
          </a:p>
          <a:p>
            <a:pPr lvl="2"/>
            <a:r>
              <a:rPr lang="en-US" err="1"/>
              <a:t>Terzo</a:t>
            </a:r>
            <a:r>
              <a:rPr lang="en-US"/>
              <a:t> </a:t>
            </a:r>
            <a:r>
              <a:rPr lang="en-US" err="1"/>
              <a:t>livello</a:t>
            </a:r>
            <a:endParaRPr lang="en-US"/>
          </a:p>
          <a:p>
            <a:pPr lvl="3"/>
            <a:r>
              <a:rPr lang="en-US"/>
              <a:t>Quarto </a:t>
            </a:r>
            <a:r>
              <a:rPr lang="en-US" err="1"/>
              <a:t>livello</a:t>
            </a:r>
            <a:endParaRPr lang="en-US"/>
          </a:p>
          <a:p>
            <a:pPr lvl="4"/>
            <a:r>
              <a:rPr lang="en-US"/>
              <a:t>Quinto </a:t>
            </a:r>
            <a:r>
              <a:rPr lang="en-US" err="1"/>
              <a:t>livello</a:t>
            </a:r>
            <a:endParaRPr lang="en-US"/>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p:cSld name="Solo titolo">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56995" name="Slide do think-cell" r:id="rId3" imgW="10160" imgH="10160" progId="TCLayout.ActiveDocument.1">
                  <p:embed/>
                </p:oleObj>
              </mc:Choice>
              <mc:Fallback>
                <p:oleObj name="Slide do think-cell" r:id="rId3" imgW="10160" imgH="10160" progId="TCLayout.ActiveDocument.1">
                  <p:embed/>
                  <p:pic>
                    <p:nvPicPr>
                      <p:cNvPr id="0" name="Object 3"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3" name="Rectangle 2"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err="1">
              <a:solidFill>
                <a:prstClr val="white"/>
              </a:solidFill>
              <a:sym typeface="Arial" panose="020B0604020202020204" pitchFamily="34" charset="0"/>
            </a:endParaRPr>
          </a:p>
        </p:txBody>
      </p:sp>
      <p:sp>
        <p:nvSpPr>
          <p:cNvPr id="2" name="Title 1"/>
          <p:cNvSpPr>
            <a:spLocks noGrp="1"/>
          </p:cNvSpPr>
          <p:nvPr>
            <p:ph type="title" hasCustomPrompt="1"/>
          </p:nvPr>
        </p:nvSpPr>
        <p:spPr/>
        <p:txBody>
          <a:bodyPr/>
          <a:lstStyle/>
          <a:p>
            <a:r>
              <a:rPr lang="en-US"/>
              <a:t>Fare </a:t>
            </a:r>
            <a:r>
              <a:rPr lang="en-US" err="1"/>
              <a:t>clic</a:t>
            </a:r>
            <a:r>
              <a:rPr lang="en-US"/>
              <a:t> per </a:t>
            </a:r>
            <a:r>
              <a:rPr lang="en-US" err="1"/>
              <a:t>modificare</a:t>
            </a:r>
            <a:r>
              <a:rPr lang="en-US"/>
              <a:t> lo stile del </a:t>
            </a:r>
            <a:r>
              <a:rPr lang="en-US" err="1"/>
              <a:t>titolo</a:t>
            </a:r>
            <a:endParaRPr lang="en-US"/>
          </a:p>
        </p:txBody>
      </p:sp>
      <p:sp>
        <p:nvSpPr>
          <p:cNvPr id="7" name="Text Placeholder 7"/>
          <p:cNvSpPr>
            <a:spLocks noGrp="1"/>
          </p:cNvSpPr>
          <p:nvPr>
            <p:ph type="body" sz="quarter" idx="13" hasCustomPrompt="1"/>
          </p:nvPr>
        </p:nvSpPr>
        <p:spPr>
          <a:xfrm>
            <a:off x="762001" y="841426"/>
            <a:ext cx="8375651" cy="276999"/>
          </a:xfrm>
        </p:spPr>
        <p:txBody>
          <a:bodyPr rIns="0">
            <a:noAutofit/>
          </a:bodyPr>
          <a:lstStyle>
            <a:lvl1pPr>
              <a:defRPr sz="1865">
                <a:solidFill>
                  <a:schemeClr val="tx1">
                    <a:lumMod val="65000"/>
                    <a:lumOff val="35000"/>
                  </a:schemeClr>
                </a:solidFill>
              </a:defRPr>
            </a:lvl1pPr>
          </a:lstStyle>
          <a:p>
            <a:pPr lvl="0"/>
            <a:r>
              <a:rPr lang="en-US"/>
              <a:t>Click to edit Master subtitle style if required</a:t>
            </a:r>
            <a:endParaRPr lang="en-US"/>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showMasterSp="0" userDrawn="1">
  <p:cSld name="cover">
    <p:spTree>
      <p:nvGrpSpPr>
        <p:cNvPr id="1" name=""/>
        <p:cNvGrpSpPr/>
        <p:nvPr/>
      </p:nvGrpSpPr>
      <p:grpSpPr>
        <a:xfrm>
          <a:off x="0" y="0"/>
          <a:ext cx="0" cy="0"/>
          <a:chOff x="0" y="0"/>
          <a:chExt cx="0" cy="0"/>
        </a:xfrm>
      </p:grpSpPr>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showMasterSp="0" userDrawn="1">
  <p:cSld name="BLU 1">
    <p:spTree>
      <p:nvGrpSpPr>
        <p:cNvPr id="1" name=""/>
        <p:cNvGrpSpPr/>
        <p:nvPr/>
      </p:nvGrpSpPr>
      <p:grpSpPr>
        <a:xfrm>
          <a:off x="0" y="0"/>
          <a:ext cx="0" cy="0"/>
          <a:chOff x="0" y="0"/>
          <a:chExt cx="0" cy="0"/>
        </a:xfrm>
      </p:grpSpPr>
      <p:pic>
        <p:nvPicPr>
          <p:cNvPr id="2"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showMasterSp="0" userDrawn="1">
  <p:cSld name="BLU 2">
    <p:spTree>
      <p:nvGrpSpPr>
        <p:cNvPr id="1" name=""/>
        <p:cNvGrpSpPr/>
        <p:nvPr/>
      </p:nvGrpSpPr>
      <p:grpSpPr>
        <a:xfrm>
          <a:off x="0" y="0"/>
          <a:ext cx="0" cy="0"/>
          <a:chOff x="0" y="0"/>
          <a:chExt cx="0" cy="0"/>
        </a:xfrm>
      </p:grpSpPr>
      <p:pic>
        <p:nvPicPr>
          <p:cNvPr id="3" name="Immagin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showMasterSp="0" userDrawn="1">
  <p:cSld name="BLU circolar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62115" name="Slide do think-cell" r:id="rId3" imgW="10160" imgH="10160" progId="TCLayout.ActiveDocument.1">
                  <p:embed/>
                </p:oleObj>
              </mc:Choice>
              <mc:Fallback>
                <p:oleObj name="Slide do think-cell" r:id="rId3" imgW="10160" imgH="10160" progId="TCLayout.ActiveDocument.1">
                  <p:embed/>
                  <p:pic>
                    <p:nvPicPr>
                      <p:cNvPr id="0" name="Object 2"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2" name="Rectangle 1"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err="1">
              <a:solidFill>
                <a:prstClr val="white"/>
              </a:solidFill>
              <a:sym typeface="Arial" panose="020B0604020202020204" pitchFamily="34" charset="0"/>
            </a:endParaRPr>
          </a:p>
        </p:txBody>
      </p:sp>
      <p:sp>
        <p:nvSpPr>
          <p:cNvPr id="4" name="Rettangolo 3"/>
          <p:cNvSpPr/>
          <p:nvPr userDrawn="1"/>
        </p:nvSpPr>
        <p:spPr>
          <a:xfrm>
            <a:off x="0" y="0"/>
            <a:ext cx="12192000" cy="6858000"/>
          </a:xfrm>
          <a:prstGeom prst="rect">
            <a:avLst/>
          </a:prstGeom>
          <a:gradFill flip="none" rotWithShape="1">
            <a:gsLst>
              <a:gs pos="100000">
                <a:srgbClr val="093343"/>
              </a:gs>
              <a:gs pos="0">
                <a:schemeClr val="accent2">
                  <a:lumMod val="0"/>
                </a:schemeClr>
              </a:gs>
              <a:gs pos="59000">
                <a:schemeClr val="accent2">
                  <a:lumMod val="5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6000" tIns="48000" rIns="96000" bIns="48000" rtlCol="0" anchor="ctr"/>
          <a:lstStyle/>
          <a:p>
            <a:pPr algn="ctr"/>
            <a:endParaRPr lang="en-US" sz="2665">
              <a:solidFill>
                <a:prstClr val="white"/>
              </a:solidFill>
            </a:endParaRPr>
          </a:p>
        </p:txBody>
      </p:sp>
      <p:sp>
        <p:nvSpPr>
          <p:cNvPr id="5" name="Title 1"/>
          <p:cNvSpPr>
            <a:spLocks noGrp="1"/>
          </p:cNvSpPr>
          <p:nvPr>
            <p:ph type="title" hasCustomPrompt="1"/>
          </p:nvPr>
        </p:nvSpPr>
        <p:spPr>
          <a:xfrm>
            <a:off x="762001" y="301404"/>
            <a:ext cx="8375651" cy="492443"/>
          </a:xfrm>
        </p:spPr>
        <p:txBody>
          <a:bodyPr/>
          <a:lstStyle>
            <a:lvl1pPr>
              <a:defRPr>
                <a:solidFill>
                  <a:schemeClr val="bg1"/>
                </a:solidFill>
              </a:defRPr>
            </a:lvl1pPr>
          </a:lstStyle>
          <a:p>
            <a:r>
              <a:rPr lang="en-US"/>
              <a:t>Fare </a:t>
            </a:r>
            <a:r>
              <a:rPr lang="en-US" err="1"/>
              <a:t>clic</a:t>
            </a:r>
            <a:r>
              <a:rPr lang="en-US"/>
              <a:t> per </a:t>
            </a:r>
            <a:r>
              <a:rPr lang="en-US" err="1"/>
              <a:t>modificare</a:t>
            </a:r>
            <a:r>
              <a:rPr lang="en-US"/>
              <a:t> lo stile del </a:t>
            </a:r>
            <a:r>
              <a:rPr lang="en-US" err="1"/>
              <a:t>titolo</a:t>
            </a:r>
            <a:endParaRPr lang="en-US"/>
          </a:p>
        </p:txBody>
      </p:sp>
      <p:sp>
        <p:nvSpPr>
          <p:cNvPr id="6" name="Text Placeholder 7"/>
          <p:cNvSpPr>
            <a:spLocks noGrp="1"/>
          </p:cNvSpPr>
          <p:nvPr>
            <p:ph type="body" sz="quarter" idx="13" hasCustomPrompt="1"/>
          </p:nvPr>
        </p:nvSpPr>
        <p:spPr>
          <a:xfrm>
            <a:off x="762001" y="841426"/>
            <a:ext cx="8375651" cy="276999"/>
          </a:xfrm>
        </p:spPr>
        <p:txBody>
          <a:bodyPr rIns="0">
            <a:noAutofit/>
          </a:bodyPr>
          <a:lstStyle>
            <a:lvl1pPr>
              <a:defRPr sz="1865">
                <a:solidFill>
                  <a:schemeClr val="bg1"/>
                </a:solidFill>
              </a:defRPr>
            </a:lvl1pPr>
          </a:lstStyle>
          <a:p>
            <a:pPr lvl="0"/>
            <a:r>
              <a:rPr lang="en-US"/>
              <a:t>Click to edit Master subtitle style if required</a:t>
            </a:r>
            <a:endParaRPr lang="en-US"/>
          </a:p>
        </p:txBody>
      </p:sp>
      <p:sp>
        <p:nvSpPr>
          <p:cNvPr id="8" name="Date Placeholder 3"/>
          <p:cNvSpPr>
            <a:spLocks noGrp="1"/>
          </p:cNvSpPr>
          <p:nvPr>
            <p:ph type="dt" sz="half" idx="10"/>
          </p:nvPr>
        </p:nvSpPr>
        <p:spPr>
          <a:xfrm>
            <a:off x="772211" y="6583796"/>
            <a:ext cx="1510613" cy="153888"/>
          </a:xfrm>
          <a:prstGeom prst="rect">
            <a:avLst/>
          </a:prstGeom>
        </p:spPr>
        <p:txBody>
          <a:bodyPr/>
          <a:lstStyle>
            <a:lvl1pPr eaLnBrk="1">
              <a:defRPr>
                <a:solidFill>
                  <a:schemeClr val="bg1"/>
                </a:solidFill>
              </a:defRPr>
            </a:lvl1pPr>
          </a:lstStyle>
          <a:p>
            <a:endParaRPr lang="en-US">
              <a:solidFill>
                <a:prstClr val="white"/>
              </a:solidFill>
            </a:endParaRPr>
          </a:p>
        </p:txBody>
      </p:sp>
      <p:sp>
        <p:nvSpPr>
          <p:cNvPr id="9" name="Footer Placeholder 4"/>
          <p:cNvSpPr>
            <a:spLocks noGrp="1"/>
          </p:cNvSpPr>
          <p:nvPr>
            <p:ph type="ftr" sz="quarter" idx="11"/>
          </p:nvPr>
        </p:nvSpPr>
        <p:spPr>
          <a:xfrm>
            <a:off x="2282827" y="6583796"/>
            <a:ext cx="8381999" cy="153888"/>
          </a:xfrm>
          <a:prstGeom prst="rect">
            <a:avLst/>
          </a:prstGeom>
        </p:spPr>
        <p:txBody>
          <a:bodyPr/>
          <a:lstStyle>
            <a:lvl1pPr eaLnBrk="1">
              <a:defRPr>
                <a:solidFill>
                  <a:schemeClr val="bg1"/>
                </a:solidFill>
              </a:defRPr>
            </a:lvl1pPr>
          </a:lstStyle>
          <a:p>
            <a:endParaRPr lang="en-US">
              <a:solidFill>
                <a:prstClr val="white"/>
              </a:solidFill>
            </a:endParaRPr>
          </a:p>
        </p:txBody>
      </p:sp>
      <p:sp>
        <p:nvSpPr>
          <p:cNvPr id="10" name="Slide Number Placeholder 5"/>
          <p:cNvSpPr>
            <a:spLocks noGrp="1"/>
          </p:cNvSpPr>
          <p:nvPr>
            <p:ph type="sldNum" sz="quarter" idx="12"/>
          </p:nvPr>
        </p:nvSpPr>
        <p:spPr>
          <a:xfrm>
            <a:off x="11244160" y="6583796"/>
            <a:ext cx="762000" cy="153888"/>
          </a:xfrm>
          <a:prstGeom prst="rect">
            <a:avLst/>
          </a:prstGeom>
        </p:spPr>
        <p:txBody>
          <a:bodyPr/>
          <a:lstStyle>
            <a:lvl1pPr>
              <a:defRPr>
                <a:solidFill>
                  <a:schemeClr val="bg1"/>
                </a:solidFill>
              </a:defRPr>
            </a:lvl1pPr>
          </a:lstStyle>
          <a:p>
            <a:pPr>
              <a:defRPr/>
            </a:pPr>
            <a:fld id="{75F870F5-A8EE-406C-AA57-200223E45060}" type="slidenum">
              <a:rPr lang="en-US" smtClean="0">
                <a:solidFill>
                  <a:prstClr val="white"/>
                </a:solidFill>
              </a:rPr>
            </a:fld>
            <a:endParaRPr lang="en-US">
              <a:solidFill>
                <a:prstClr val="white"/>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363" name="Slide do think-cell" r:id="rId3" imgW="9525" imgH="9525" progId="TCLayout.ActiveDocument.1">
                  <p:embed/>
                </p:oleObj>
              </mc:Choice>
              <mc:Fallback>
                <p:oleObj name="Slide do think-cell" r:id="rId3" imgW="9525" imgH="9525" progId="TCLayout.ActiveDocument.1">
                  <p:embed/>
                  <p:pic>
                    <p:nvPicPr>
                      <p:cNvPr id="0" name="Objeto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ângu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Clique para </a:t>
            </a:r>
            <a:r>
              <a:rPr lang="en-US" dirty="0" err="1"/>
              <a:t>editar</a:t>
            </a:r>
            <a:r>
              <a:rPr lang="en-US" dirty="0"/>
              <a:t> o </a:t>
            </a:r>
            <a:r>
              <a:rPr lang="en-US" dirty="0" err="1"/>
              <a:t>estilo</a:t>
            </a:r>
            <a:r>
              <a:rPr lang="en-US" dirty="0"/>
              <a:t> do </a:t>
            </a:r>
            <a:r>
              <a:rPr lang="en-US" dirty="0" err="1"/>
              <a:t>subtítulo</a:t>
            </a:r>
            <a:r>
              <a:rPr lang="en-US" dirty="0"/>
              <a:t> </a:t>
            </a:r>
            <a:r>
              <a:rPr lang="en-US" dirty="0" err="1"/>
              <a:t>mestre</a:t>
            </a:r>
            <a:endParaRPr lang="en-US"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endParaRPr lang="en-US"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schemeClr val="tx1"/>
              </a:solidFill>
            </a:endParaRPr>
          </a:p>
        </p:txBody>
      </p:sp>
      <p:pic>
        <p:nvPicPr>
          <p:cNvPr id="1026" name="Picture 2" descr="\\psf\Home\Desktop\ENELLOGO1.jpg"/>
          <p:cNvPicPr>
            <a:picLocks noChangeAspect="1" noChangeArrowheads="1"/>
          </p:cNvPicPr>
          <p:nvPr userDrawn="1"/>
        </p:nvPicPr>
        <p:blipFill>
          <a:blip r:embed="rId6"/>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showMasterSp="0" userDrawn="1">
  <p:cSld name="BLU da Key Visual">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63139" name="Slide do think-cell" r:id="rId3" imgW="10160" imgH="10160" progId="TCLayout.ActiveDocument.1">
                  <p:embed/>
                </p:oleObj>
              </mc:Choice>
              <mc:Fallback>
                <p:oleObj name="Slide do think-cell" r:id="rId3" imgW="10160" imgH="10160" progId="TCLayout.ActiveDocument.1">
                  <p:embed/>
                  <p:pic>
                    <p:nvPicPr>
                      <p:cNvPr id="0" name="Object 3" hidden="1"/>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3" name="Rectangle 2" hidden="1"/>
          <p:cNvSpPr/>
          <p:nvPr userDrawn="1">
            <p:custDataLst>
              <p:tags r:id="rId5"/>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err="1">
              <a:solidFill>
                <a:prstClr val="white"/>
              </a:solidFill>
              <a:sym typeface="Arial" panose="020B0604020202020204" pitchFamily="34" charset="0"/>
            </a:endParaRPr>
          </a:p>
        </p:txBody>
      </p:sp>
      <p:pic>
        <p:nvPicPr>
          <p:cNvPr id="2" name="Immagine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a:spLocks noGrp="1"/>
          </p:cNvSpPr>
          <p:nvPr>
            <p:ph type="title" hasCustomPrompt="1"/>
          </p:nvPr>
        </p:nvSpPr>
        <p:spPr>
          <a:xfrm>
            <a:off x="762001" y="301404"/>
            <a:ext cx="8375651" cy="492443"/>
          </a:xfrm>
        </p:spPr>
        <p:txBody>
          <a:bodyPr/>
          <a:lstStyle>
            <a:lvl1pPr>
              <a:defRPr>
                <a:solidFill>
                  <a:schemeClr val="bg1"/>
                </a:solidFill>
              </a:defRPr>
            </a:lvl1pPr>
          </a:lstStyle>
          <a:p>
            <a:r>
              <a:rPr lang="en-US"/>
              <a:t>Fare </a:t>
            </a:r>
            <a:r>
              <a:rPr lang="en-US" err="1"/>
              <a:t>clic</a:t>
            </a:r>
            <a:r>
              <a:rPr lang="en-US"/>
              <a:t> per </a:t>
            </a:r>
            <a:r>
              <a:rPr lang="en-US" err="1"/>
              <a:t>modificare</a:t>
            </a:r>
            <a:r>
              <a:rPr lang="en-US"/>
              <a:t> lo stile del </a:t>
            </a:r>
            <a:r>
              <a:rPr lang="en-US" err="1"/>
              <a:t>titolo</a:t>
            </a:r>
            <a:endParaRPr lang="en-US"/>
          </a:p>
        </p:txBody>
      </p:sp>
      <p:sp>
        <p:nvSpPr>
          <p:cNvPr id="6" name="Text Placeholder 7"/>
          <p:cNvSpPr>
            <a:spLocks noGrp="1"/>
          </p:cNvSpPr>
          <p:nvPr>
            <p:ph type="body" sz="quarter" idx="13" hasCustomPrompt="1"/>
          </p:nvPr>
        </p:nvSpPr>
        <p:spPr>
          <a:xfrm>
            <a:off x="762001" y="857261"/>
            <a:ext cx="8375651" cy="276999"/>
          </a:xfrm>
        </p:spPr>
        <p:txBody>
          <a:bodyPr rIns="0">
            <a:noAutofit/>
          </a:bodyPr>
          <a:lstStyle>
            <a:lvl1pPr>
              <a:defRPr sz="1865">
                <a:solidFill>
                  <a:schemeClr val="bg1"/>
                </a:solidFill>
              </a:defRPr>
            </a:lvl1pPr>
          </a:lstStyle>
          <a:p>
            <a:pPr lvl="0"/>
            <a:r>
              <a:rPr lang="en-US"/>
              <a:t>Click to edit Master subtitle style if required</a:t>
            </a:r>
            <a:endParaRPr lang="en-US"/>
          </a:p>
        </p:txBody>
      </p:sp>
      <p:sp>
        <p:nvSpPr>
          <p:cNvPr id="8" name="Date Placeholder 3"/>
          <p:cNvSpPr>
            <a:spLocks noGrp="1"/>
          </p:cNvSpPr>
          <p:nvPr>
            <p:ph type="dt" sz="half" idx="10"/>
          </p:nvPr>
        </p:nvSpPr>
        <p:spPr>
          <a:xfrm>
            <a:off x="772211" y="6583796"/>
            <a:ext cx="1510613" cy="153888"/>
          </a:xfrm>
          <a:prstGeom prst="rect">
            <a:avLst/>
          </a:prstGeom>
        </p:spPr>
        <p:txBody>
          <a:bodyPr/>
          <a:lstStyle>
            <a:lvl1pPr eaLnBrk="1">
              <a:defRPr>
                <a:solidFill>
                  <a:schemeClr val="bg1"/>
                </a:solidFill>
              </a:defRPr>
            </a:lvl1pPr>
          </a:lstStyle>
          <a:p>
            <a:endParaRPr lang="en-US">
              <a:solidFill>
                <a:prstClr val="white"/>
              </a:solidFill>
            </a:endParaRPr>
          </a:p>
        </p:txBody>
      </p:sp>
      <p:sp>
        <p:nvSpPr>
          <p:cNvPr id="9" name="Footer Placeholder 4"/>
          <p:cNvSpPr>
            <a:spLocks noGrp="1"/>
          </p:cNvSpPr>
          <p:nvPr>
            <p:ph type="ftr" sz="quarter" idx="11"/>
          </p:nvPr>
        </p:nvSpPr>
        <p:spPr>
          <a:xfrm>
            <a:off x="2282827" y="6583796"/>
            <a:ext cx="8381999" cy="153888"/>
          </a:xfrm>
          <a:prstGeom prst="rect">
            <a:avLst/>
          </a:prstGeom>
        </p:spPr>
        <p:txBody>
          <a:bodyPr/>
          <a:lstStyle>
            <a:lvl1pPr eaLnBrk="1">
              <a:defRPr>
                <a:solidFill>
                  <a:schemeClr val="bg1"/>
                </a:solidFill>
              </a:defRPr>
            </a:lvl1pPr>
          </a:lstStyle>
          <a:p>
            <a:endParaRPr lang="en-US">
              <a:solidFill>
                <a:prstClr val="white"/>
              </a:solidFill>
            </a:endParaRPr>
          </a:p>
        </p:txBody>
      </p:sp>
      <p:sp>
        <p:nvSpPr>
          <p:cNvPr id="10" name="Slide Number Placeholder 5"/>
          <p:cNvSpPr>
            <a:spLocks noGrp="1"/>
          </p:cNvSpPr>
          <p:nvPr>
            <p:ph type="sldNum" sz="quarter" idx="12"/>
          </p:nvPr>
        </p:nvSpPr>
        <p:spPr>
          <a:xfrm>
            <a:off x="11244160" y="6583796"/>
            <a:ext cx="762000" cy="153888"/>
          </a:xfrm>
          <a:prstGeom prst="rect">
            <a:avLst/>
          </a:prstGeom>
        </p:spPr>
        <p:txBody>
          <a:bodyPr/>
          <a:lstStyle>
            <a:lvl1pPr>
              <a:defRPr>
                <a:solidFill>
                  <a:schemeClr val="bg1"/>
                </a:solidFill>
              </a:defRPr>
            </a:lvl1pPr>
          </a:lstStyle>
          <a:p>
            <a:pPr>
              <a:defRPr/>
            </a:pPr>
            <a:fld id="{75F870F5-A8EE-406C-AA57-200223E45060}" type="slidenum">
              <a:rPr lang="en-US" smtClean="0">
                <a:solidFill>
                  <a:prstClr val="white"/>
                </a:solidFill>
              </a:rPr>
            </a:fld>
            <a:endParaRPr lang="en-US">
              <a:solidFill>
                <a:prstClr val="white"/>
              </a:solidFill>
            </a:endParaRPr>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4" name="Oggetto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64163" name="Slide do think-cell" r:id="rId3" imgW="12700" imgH="12700" progId="TCLayout.ActiveDocument.1">
                  <p:embed/>
                </p:oleObj>
              </mc:Choice>
              <mc:Fallback>
                <p:oleObj name="Slide do think-cell" r:id="rId3" imgW="12700" imgH="12700" progId="TCLayout.ActiveDocument.1">
                  <p:embed/>
                  <p:pic>
                    <p:nvPicPr>
                      <p:cNvPr id="0" name="Oggetto 3"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7" name="Rettangolo 6" hidden="1"/>
          <p:cNvSpPr/>
          <p:nvPr userDrawn="1">
            <p:custDataLst>
              <p:tags r:id="rId5"/>
            </p:custDataLst>
          </p:nvPr>
        </p:nvSpPr>
        <p:spPr>
          <a:xfrm>
            <a:off x="2" y="2"/>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err="1">
              <a:solidFill>
                <a:prstClr val="white"/>
              </a:solidFill>
              <a:sym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Text Placeholder 7"/>
          <p:cNvSpPr>
            <a:spLocks noGrp="1"/>
          </p:cNvSpPr>
          <p:nvPr>
            <p:ph type="body" sz="quarter" idx="13" hasCustomPrompt="1"/>
          </p:nvPr>
        </p:nvSpPr>
        <p:spPr>
          <a:xfrm>
            <a:off x="762001" y="1085370"/>
            <a:ext cx="8375651" cy="276999"/>
          </a:xfrm>
        </p:spPr>
        <p:txBody>
          <a:bodyPr rIns="0">
            <a:noAutofit/>
          </a:bodyPr>
          <a:lstStyle>
            <a:lvl1pPr>
              <a:defRPr sz="1800"/>
            </a:lvl1pPr>
          </a:lstStyle>
          <a:p>
            <a:pPr lvl="0"/>
            <a:r>
              <a:rPr lang="en-US"/>
              <a:t>Click to edit Master subtitle style if required</a:t>
            </a:r>
            <a:endParaRPr lang="en-US"/>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FED5E194-A313-3546-9321-A3CB328571C1}" type="datetime1">
              <a:rPr lang="en-GB" smtClean="0">
                <a:solidFill>
                  <a:prstClr val="black"/>
                </a:solidFill>
              </a:rPr>
            </a:fld>
            <a:endParaRPr lang="en-GB" dirty="0">
              <a:solidFill>
                <a:prstClr val="black"/>
              </a:solidFill>
            </a:endParaRPr>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black"/>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67235" name="Slide do think-cell" r:id="rId3" imgW="12700" imgH="12700" progId="TCLayout.ActiveDocument.1">
                  <p:embed/>
                </p:oleObj>
              </mc:Choice>
              <mc:Fallback>
                <p:oleObj name="Slide do think-cell" r:id="rId3" imgW="12700" imgH="12700" progId="TCLayout.ActiveDocument.1">
                  <p:embed/>
                  <p:pic>
                    <p:nvPicPr>
                      <p:cNvPr id="0" name="Oggetto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AAD403E6-FF96-BE4B-84CA-676501F01629}"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2" y="1723881"/>
            <a:ext cx="7616824" cy="1368425"/>
          </a:xfrm>
        </p:spPr>
        <p:txBody>
          <a:bodyPr anchor="t">
            <a:noAutofit/>
          </a:bodyPr>
          <a:lstStyle>
            <a:lvl1pPr algn="l">
              <a:defRPr sz="4795">
                <a:solidFill>
                  <a:schemeClr val="tx1"/>
                </a:solidFill>
              </a:defRPr>
            </a:lvl1p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Subtitle 2"/>
          <p:cNvSpPr>
            <a:spLocks noGrp="1"/>
          </p:cNvSpPr>
          <p:nvPr>
            <p:ph type="subTitle" idx="1" hasCustomPrompt="1"/>
          </p:nvPr>
        </p:nvSpPr>
        <p:spPr>
          <a:xfrm>
            <a:off x="2282825" y="3429011"/>
            <a:ext cx="6109388" cy="276999"/>
          </a:xfrm>
        </p:spPr>
        <p:txBody>
          <a:bodyPr anchor="t">
            <a:noAutofit/>
          </a:bodyPr>
          <a:lstStyle>
            <a:lvl1pPr marL="0" indent="0" algn="l">
              <a:lnSpc>
                <a:spcPct val="90000"/>
              </a:lnSpc>
              <a:buNone/>
              <a:defRPr sz="1835">
                <a:solidFill>
                  <a:schemeClr val="tx1"/>
                </a:solidFill>
              </a:defRPr>
            </a:lvl1pPr>
            <a:lvl2pPr marL="457200" indent="0" algn="ctr">
              <a:buNone/>
              <a:defRPr sz="2040"/>
            </a:lvl2pPr>
            <a:lvl3pPr marL="914400" indent="0" algn="ctr">
              <a:buNone/>
              <a:defRPr sz="1835"/>
            </a:lvl3pPr>
            <a:lvl4pPr marL="1370965" indent="0" algn="ctr">
              <a:buNone/>
              <a:defRPr sz="1630"/>
            </a:lvl4pPr>
            <a:lvl5pPr marL="1828165" indent="0" algn="ctr">
              <a:buNone/>
              <a:defRPr sz="1630"/>
            </a:lvl5pPr>
            <a:lvl6pPr marL="2285365" indent="0" algn="ctr">
              <a:buNone/>
              <a:defRPr sz="1630"/>
            </a:lvl6pPr>
            <a:lvl7pPr marL="2742565" indent="0" algn="ctr">
              <a:buNone/>
              <a:defRPr sz="1630"/>
            </a:lvl7pPr>
            <a:lvl8pPr marL="3199130" indent="0" algn="ctr">
              <a:buNone/>
              <a:defRPr sz="1630"/>
            </a:lvl8pPr>
            <a:lvl9pPr marL="3656330" indent="0" algn="ctr">
              <a:buNone/>
              <a:defRPr sz="1630"/>
            </a:lvl9pPr>
          </a:lstStyle>
          <a:p>
            <a:r>
              <a:rPr lang="en-US" dirty="0"/>
              <a:t>Fare </a:t>
            </a:r>
            <a:r>
              <a:rPr lang="en-US" dirty="0" err="1"/>
              <a:t>clic</a:t>
            </a:r>
            <a:r>
              <a:rPr lang="en-US" dirty="0"/>
              <a:t> per </a:t>
            </a:r>
            <a:r>
              <a:rPr lang="en-US" dirty="0" err="1"/>
              <a:t>modificare</a:t>
            </a:r>
            <a:r>
              <a:rPr lang="en-US" dirty="0"/>
              <a:t> lo stile del </a:t>
            </a:r>
            <a:r>
              <a:rPr lang="en-US" dirty="0" err="1"/>
              <a:t>sottotitolo</a:t>
            </a:r>
            <a:r>
              <a:rPr lang="en-US" dirty="0"/>
              <a:t> </a:t>
            </a:r>
            <a:r>
              <a:rPr lang="en-US" dirty="0" err="1"/>
              <a:t>dello</a:t>
            </a:r>
            <a:r>
              <a:rPr lang="en-US" dirty="0"/>
              <a:t> schema</a:t>
            </a:r>
            <a:endParaRPr lang="en-US"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35">
                <a:solidFill>
                  <a:schemeClr val="tx1"/>
                </a:solidFill>
              </a:defRPr>
            </a:lvl1pPr>
          </a:lstStyle>
          <a:p>
            <a:fld id="{19C8A0F4-2089-43FB-82CE-0A3737B4647F}" type="datetime1">
              <a:rPr lang="en-US" smtClean="0">
                <a:solidFill>
                  <a:prstClr val="black"/>
                </a:solidFill>
              </a:rPr>
            </a:fld>
            <a:endParaRPr lang="en-US" dirty="0">
              <a:solidFill>
                <a:prstClr val="black"/>
              </a:solidFill>
            </a:endParaRPr>
          </a:p>
        </p:txBody>
      </p:sp>
      <p:sp>
        <p:nvSpPr>
          <p:cNvPr id="9" name="Rectangle 8"/>
          <p:cNvSpPr/>
          <p:nvPr/>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2" tIns="45707" rIns="91412" bIns="45707" rtlCol="0" anchor="ctr"/>
          <a:lstStyle/>
          <a:p>
            <a:pPr algn="ctr" defTabSz="914400"/>
            <a:endParaRPr lang="en-US" sz="1835" dirty="0">
              <a:solidFill>
                <a:prstClr val="black"/>
              </a:solidFill>
            </a:endParaRPr>
          </a:p>
        </p:txBody>
      </p:sp>
      <p:pic>
        <p:nvPicPr>
          <p:cNvPr id="1026" name="Picture 2" descr="\\psf\Home\Desktop\ENELLOGO1.jpg"/>
          <p:cNvPicPr>
            <a:picLocks noChangeAspect="1" noChangeArrowheads="1"/>
          </p:cNvPicPr>
          <p:nvPr/>
        </p:nvPicPr>
        <p:blipFill>
          <a:blip r:embed="rId2" cstate="print"/>
          <a:srcRect/>
          <a:stretch>
            <a:fillRect/>
          </a:stretch>
        </p:blipFill>
        <p:spPr bwMode="auto">
          <a:xfrm>
            <a:off x="9519702" y="5483226"/>
            <a:ext cx="1907123" cy="691036"/>
          </a:xfrm>
          <a:prstGeom prst="rect">
            <a:avLst/>
          </a:prstGeom>
          <a:noFill/>
        </p:spPr>
      </p:pic>
      <p:sp>
        <p:nvSpPr>
          <p:cNvPr id="7"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4400" fontAlgn="auto">
              <a:spcBef>
                <a:spcPts val="0"/>
              </a:spcBef>
              <a:spcAft>
                <a:spcPts val="0"/>
              </a:spcAft>
              <a:defRPr sz="1020">
                <a:solidFill>
                  <a:schemeClr val="tx2">
                    <a:lumMod val="75000"/>
                  </a:schemeClr>
                </a:solidFill>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p:cSld name="Titolo e contenuto">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7651" name="Slide do think-cell" r:id="rId3" imgW="12700" imgH="12700" progId="TCLayout.ActiveDocument.1">
                  <p:embed/>
                </p:oleObj>
              </mc:Choice>
              <mc:Fallback>
                <p:oleObj name="Slide do think-cell" r:id="rId3" imgW="12700" imgH="12700" progId="TCLayout.ActiveDocument.1">
                  <p:embed/>
                  <p:pic>
                    <p:nvPicPr>
                      <p:cNvPr id="0" name="Object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p:txBody>
          <a:bodyPr/>
          <a:lstStyle>
            <a:lvl1pPr>
              <a:lnSpc>
                <a:spcPct val="90000"/>
              </a:lnSpc>
              <a:defRPr/>
            </a:lvl1pPr>
          </a:lstStyle>
          <a:p>
            <a:fld id="{017A0679-F140-4D40-8BEE-9785BC60A76A}" type="datetime1">
              <a:rPr lang="en-US"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showMasterSp="0">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fld id="{283C4052-9E43-48E5-883C-7D4A061AE490}" type="datetime1">
              <a:rPr lang="en-US" smtClean="0">
                <a:solidFill>
                  <a:srgbClr val="C6C6C6">
                    <a:lumMod val="75000"/>
                  </a:srgbClr>
                </a:solidFill>
              </a:rPr>
            </a:fld>
            <a:endParaRPr lang="en-US" dirty="0">
              <a:solidFill>
                <a:srgbClr val="C6C6C6">
                  <a:lumMod val="75000"/>
                </a:srgbClr>
              </a:solidFill>
            </a:endParaRPr>
          </a:p>
        </p:txBody>
      </p:sp>
      <p:sp>
        <p:nvSpPr>
          <p:cNvPr id="12" name="Footer Placeholder 2"/>
          <p:cNvSpPr>
            <a:spLocks noGrp="1"/>
          </p:cNvSpPr>
          <p:nvPr>
            <p:ph type="ftr" sz="quarter" idx="11"/>
          </p:nvPr>
        </p:nvSpPr>
        <p:spPr>
          <a:xfrm>
            <a:off x="2282827" y="6264005"/>
            <a:ext cx="8381999" cy="153888"/>
          </a:xfrm>
        </p:spPr>
        <p:txBody>
          <a:bodyPr/>
          <a:lstStyle>
            <a:lvl1pPr>
              <a:defRPr>
                <a:solidFill>
                  <a:schemeClr val="tx2">
                    <a:lumMod val="75000"/>
                  </a:schemeClr>
                </a:solidFill>
              </a:defRPr>
            </a:lvl1pPr>
          </a:lstStyle>
          <a:p>
            <a:endParaRPr lang="en-US"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10" name="Title 9"/>
          <p:cNvSpPr>
            <a:spLocks noGrp="1"/>
          </p:cNvSpPr>
          <p:nvPr>
            <p:ph type="title" hasCustomPrompt="1"/>
          </p:nvPr>
        </p:nvSpPr>
        <p:spPr>
          <a:xfrm>
            <a:off x="1534498" y="1363682"/>
            <a:ext cx="6076985" cy="2054225"/>
          </a:xfrm>
        </p:spPr>
        <p:txBody>
          <a:bodyPr anchor="b">
            <a:noAutofit/>
          </a:bodyPr>
          <a:lstStyle>
            <a:lvl1pPr>
              <a:defRPr sz="4795">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2" tIns="45707" rIns="91412" bIns="45707" rtlCol="0" anchor="ctr"/>
          <a:lstStyle/>
          <a:p>
            <a:pPr algn="ctr" defTabSz="914400"/>
            <a:endParaRPr lang="en-US" sz="1835" dirty="0">
              <a:solidFill>
                <a:prstClr val="white"/>
              </a:solidFill>
            </a:endParaRPr>
          </a:p>
        </p:txBody>
      </p:sp>
      <p:pic>
        <p:nvPicPr>
          <p:cNvPr id="8" name="Picture 2" descr="\\psf\Home\Desktop\ENELLOGO1.jpg"/>
          <p:cNvPicPr>
            <a:picLocks noChangeAspect="1" noChangeArrowheads="1"/>
          </p:cNvPicPr>
          <p:nvPr/>
        </p:nvPicPr>
        <p:blipFill>
          <a:blip r:embed="rId2" cstate="print"/>
          <a:srcRect/>
          <a:stretch>
            <a:fillRect/>
          </a:stretch>
        </p:blipFill>
        <p:spPr bwMode="auto">
          <a:xfrm>
            <a:off x="10100485" y="690094"/>
            <a:ext cx="1326340" cy="480592"/>
          </a:xfrm>
          <a:prstGeom prst="rect">
            <a:avLst/>
          </a:prstGeom>
          <a:noFill/>
        </p:spPr>
      </p:pic>
    </p:spTree>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sz="half" idx="1" hasCustomPrompt="1"/>
          </p:nvPr>
        </p:nvSpPr>
        <p:spPr>
          <a:xfrm>
            <a:off x="761998" y="2057399"/>
            <a:ext cx="5334001" cy="4108451"/>
          </a:xfrm>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Content Placeholder 3"/>
          <p:cNvSpPr>
            <a:spLocks noGrp="1"/>
          </p:cNvSpPr>
          <p:nvPr>
            <p:ph sz="half" idx="2" hasCustomPrompt="1"/>
          </p:nvPr>
        </p:nvSpPr>
        <p:spPr>
          <a:xfrm>
            <a:off x="6096003" y="2057399"/>
            <a:ext cx="5330825" cy="4108451"/>
          </a:xfrm>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5" name="Date Placeholder 4"/>
          <p:cNvSpPr>
            <a:spLocks noGrp="1"/>
          </p:cNvSpPr>
          <p:nvPr>
            <p:ph type="dt" sz="half" idx="10"/>
          </p:nvPr>
        </p:nvSpPr>
        <p:spPr/>
        <p:txBody>
          <a:bodyPr/>
          <a:lstStyle/>
          <a:p>
            <a:fld id="{150628FC-5C86-4FB3-8062-20EFA16ECADA}" type="datetime1">
              <a:rPr lang="en-US" smtClean="0">
                <a:solidFill>
                  <a:srgbClr val="C6C6C6">
                    <a:lumMod val="75000"/>
                  </a:srgbClr>
                </a:solidFill>
              </a:rPr>
            </a:fld>
            <a:endParaRPr lang="en-US" dirty="0">
              <a:solidFill>
                <a:srgbClr val="C6C6C6">
                  <a:lumMod val="75000"/>
                </a:srgbClr>
              </a:solidFill>
            </a:endParaRPr>
          </a:p>
        </p:txBody>
      </p:sp>
      <p:sp>
        <p:nvSpPr>
          <p:cNvPr id="6" name="Footer Placeholder 5"/>
          <p:cNvSpPr>
            <a:spLocks noGrp="1"/>
          </p:cNvSpPr>
          <p:nvPr>
            <p:ph type="ftr" sz="quarter" idx="11"/>
          </p:nvPr>
        </p:nvSpPr>
        <p:spPr/>
        <p:txBody>
          <a:bodyPr/>
          <a:lstStyle/>
          <a:p>
            <a:endParaRPr lang="en-US"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9"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sz="half" idx="1" hasCustomPrompt="1"/>
          </p:nvPr>
        </p:nvSpPr>
        <p:spPr>
          <a:xfrm>
            <a:off x="762001" y="2057399"/>
            <a:ext cx="3554412" cy="4108451"/>
          </a:xfrm>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Content Placeholder 3"/>
          <p:cNvSpPr>
            <a:spLocks noGrp="1"/>
          </p:cNvSpPr>
          <p:nvPr>
            <p:ph sz="half" idx="2" hasCustomPrompt="1"/>
          </p:nvPr>
        </p:nvSpPr>
        <p:spPr>
          <a:xfrm>
            <a:off x="4316418" y="2057399"/>
            <a:ext cx="3554411" cy="4108451"/>
          </a:xfrm>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5" name="Date Placeholder 4"/>
          <p:cNvSpPr>
            <a:spLocks noGrp="1"/>
          </p:cNvSpPr>
          <p:nvPr>
            <p:ph type="dt" sz="half" idx="10"/>
          </p:nvPr>
        </p:nvSpPr>
        <p:spPr/>
        <p:txBody>
          <a:bodyPr/>
          <a:lstStyle/>
          <a:p>
            <a:fld id="{0730090A-B20D-4436-8C61-9387D81D18C0}" type="datetime1">
              <a:rPr lang="en-US" smtClean="0">
                <a:solidFill>
                  <a:srgbClr val="C6C6C6">
                    <a:lumMod val="75000"/>
                  </a:srgbClr>
                </a:solidFill>
              </a:rPr>
            </a:fld>
            <a:endParaRPr lang="en-US" dirty="0">
              <a:solidFill>
                <a:srgbClr val="C6C6C6">
                  <a:lumMod val="75000"/>
                </a:srgbClr>
              </a:solidFill>
            </a:endParaRPr>
          </a:p>
        </p:txBody>
      </p:sp>
      <p:sp>
        <p:nvSpPr>
          <p:cNvPr id="6" name="Footer Placeholder 5"/>
          <p:cNvSpPr>
            <a:spLocks noGrp="1"/>
          </p:cNvSpPr>
          <p:nvPr>
            <p:ph type="ftr" sz="quarter" idx="11"/>
          </p:nvPr>
        </p:nvSpPr>
        <p:spPr/>
        <p:txBody>
          <a:bodyPr/>
          <a:lstStyle/>
          <a:p>
            <a:endParaRPr lang="en-US"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12" name="Content Placeholder 3"/>
          <p:cNvSpPr>
            <a:spLocks noGrp="1"/>
          </p:cNvSpPr>
          <p:nvPr>
            <p:ph sz="half" idx="13" hasCustomPrompt="1"/>
          </p:nvPr>
        </p:nvSpPr>
        <p:spPr>
          <a:xfrm>
            <a:off x="7870828" y="2057400"/>
            <a:ext cx="3554411" cy="4108451"/>
          </a:xfrm>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10" name="Text Placeholder 7"/>
          <p:cNvSpPr>
            <a:spLocks noGrp="1"/>
          </p:cNvSpPr>
          <p:nvPr>
            <p:ph type="body" sz="quarter" idx="14"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lvl1pPr>
              <a:spcBef>
                <a:spcPts val="1200"/>
              </a:spcBef>
              <a:spcAft>
                <a:spcPts val="1200"/>
              </a:spcAft>
              <a:defRPr sz="3775"/>
            </a:lvl1pPr>
            <a:lvl2pPr>
              <a:defRPr i="1"/>
            </a:lvl2p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p:txBody>
          <a:bodyPr/>
          <a:lstStyle/>
          <a:p>
            <a:fld id="{A411F6EA-ECCC-4009-9211-8C1AD94BFAAE}" type="datetime1">
              <a:rPr lang="en-US"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p>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387"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lvl1pPr>
              <a:lnSpc>
                <a:spcPct val="90000"/>
              </a:lnSpc>
              <a:defRPr/>
            </a:lvl1pPr>
          </a:lstStyle>
          <a:p>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showMasterSp="0">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8217FA83-DF28-4D85-9E28-BE686DBF5BB1}" type="datetime1">
              <a:rPr lang="en-US" smtClean="0">
                <a:solidFill>
                  <a:prstClr val="white"/>
                </a:solidFill>
              </a:rPr>
            </a:fld>
            <a:endParaRPr lang="en-US"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E4732D6-B214-4B92-8729-D1C1E16F27E0}" type="slidenum">
              <a:rPr lang="en-US" smtClean="0">
                <a:solidFill>
                  <a:prstClr val="white"/>
                </a:solidFill>
              </a:rPr>
            </a:fld>
            <a:endParaRPr lang="en-US" dirty="0">
              <a:solidFill>
                <a:prstClr val="white"/>
              </a:solidFill>
            </a:endParaRPr>
          </a:p>
        </p:txBody>
      </p:sp>
      <p:sp>
        <p:nvSpPr>
          <p:cNvPr id="7" name="Rectangle 6"/>
          <p:cNvSpPr/>
          <p:nvPr/>
        </p:nvSpPr>
        <p:spPr>
          <a:xfrm rot="5400000">
            <a:off x="1845390" y="-394412"/>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2" tIns="45707" rIns="91412" bIns="45707" rtlCol="0" anchor="ctr"/>
          <a:lstStyle/>
          <a:p>
            <a:pPr algn="ctr" defTabSz="914400"/>
            <a:endParaRPr lang="en-US" sz="1835" dirty="0">
              <a:solidFill>
                <a:srgbClr val="0655FA"/>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795"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p:cSld name="Solo titolo">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133795" name="Slide do think-cell" r:id="rId3" imgW="12700" imgH="12700" progId="TCLayout.ActiveDocument.1">
                  <p:embed/>
                </p:oleObj>
              </mc:Choice>
              <mc:Fallback>
                <p:oleObj name="Slide do think-cell" r:id="rId3" imgW="12700" imgH="12700" progId="TCLayout.ActiveDocument.1">
                  <p:embed/>
                  <p:pic>
                    <p:nvPicPr>
                      <p:cNvPr id="0" name="Oggetto 2"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5" name="Slide Number Placeholder 4"/>
          <p:cNvSpPr>
            <a:spLocks noGrp="1"/>
          </p:cNvSpPr>
          <p:nvPr>
            <p:ph type="sldNum" sz="quarter" idx="12"/>
          </p:nvPr>
        </p:nvSpPr>
        <p:spPr/>
        <p:txBody>
          <a:body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7"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0664825" y="6264005"/>
            <a:ext cx="762000" cy="153888"/>
          </a:xfrm>
        </p:spPr>
        <p:txBody>
          <a:body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cSld name="1_ single column text">
    <p:spTree>
      <p:nvGrpSpPr>
        <p:cNvPr id="1" name=""/>
        <p:cNvGrpSpPr/>
        <p:nvPr/>
      </p:nvGrpSpPr>
      <p:grpSpPr>
        <a:xfrm>
          <a:off x="0" y="0"/>
          <a:ext cx="0" cy="0"/>
          <a:chOff x="0" y="0"/>
          <a:chExt cx="0" cy="0"/>
        </a:xfrm>
      </p:grpSpPr>
      <p:sp>
        <p:nvSpPr>
          <p:cNvPr id="6" name="Sottotitolo 2"/>
          <p:cNvSpPr txBox="1"/>
          <p:nvPr/>
        </p:nvSpPr>
        <p:spPr>
          <a:xfrm>
            <a:off x="433919" y="1692279"/>
            <a:ext cx="11140016" cy="4283075"/>
          </a:xfrm>
          <a:prstGeom prst="rect">
            <a:avLst/>
          </a:prstGeom>
        </p:spPr>
        <p:txBody>
          <a:bodyPr lIns="93228" tIns="0" rIns="93228" bIns="46617"/>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466090">
              <a:buSzPct val="100000"/>
              <a:buFont typeface="Arial" panose="020B0604020202020204"/>
              <a:buNone/>
              <a:defRPr/>
            </a:pPr>
            <a:endParaRPr lang="en-US" sz="1835" b="1" dirty="0">
              <a:solidFill>
                <a:srgbClr val="53565A">
                  <a:tint val="75000"/>
                </a:srgbClr>
              </a:solidFill>
              <a:cs typeface="Arial" panose="020B0604020202020204"/>
            </a:endParaRPr>
          </a:p>
        </p:txBody>
      </p:sp>
      <p:sp>
        <p:nvSpPr>
          <p:cNvPr id="10" name="Title 1"/>
          <p:cNvSpPr>
            <a:spLocks noGrp="1"/>
          </p:cNvSpPr>
          <p:nvPr>
            <p:ph type="title" hasCustomPrompt="1"/>
          </p:nvPr>
        </p:nvSpPr>
        <p:spPr>
          <a:xfrm>
            <a:off x="762003" y="670125"/>
            <a:ext cx="8375651" cy="394980"/>
          </a:xfrm>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5" name="Slide Number Placeholder 4"/>
          <p:cNvSpPr>
            <a:spLocks noGrp="1"/>
          </p:cNvSpPr>
          <p:nvPr>
            <p:ph type="sldNum" sz="quarter" idx="12"/>
          </p:nvPr>
        </p:nvSpPr>
        <p:spPr>
          <a:xfrm>
            <a:off x="10664825" y="6264005"/>
            <a:ext cx="762000" cy="153888"/>
          </a:xfrm>
        </p:spPr>
        <p:txBody>
          <a:body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1162" name="Slide do think-cell" r:id="rId3" imgW="9525" imgH="9525" progId="TCLayout.ActiveDocument.1">
                  <p:embed/>
                </p:oleObj>
              </mc:Choice>
              <mc:Fallback>
                <p:oleObj name="Slide do think-cell" r:id="rId3" imgW="9525" imgH="9525" progId="TCLayout.ActiveDocument.1">
                  <p:embed/>
                  <p:pic>
                    <p:nvPicPr>
                      <p:cNvPr id="0" name="Objeto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ângu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Clique para </a:t>
            </a:r>
            <a:r>
              <a:rPr lang="en-US" dirty="0" err="1"/>
              <a:t>editar</a:t>
            </a:r>
            <a:r>
              <a:rPr lang="en-US" dirty="0"/>
              <a:t> o </a:t>
            </a:r>
            <a:r>
              <a:rPr lang="en-US" dirty="0" err="1"/>
              <a:t>estilo</a:t>
            </a:r>
            <a:r>
              <a:rPr lang="en-US" dirty="0"/>
              <a:t> do </a:t>
            </a:r>
            <a:r>
              <a:rPr lang="en-US" dirty="0" err="1"/>
              <a:t>subtítulo</a:t>
            </a:r>
            <a:r>
              <a:rPr lang="en-US" dirty="0"/>
              <a:t> </a:t>
            </a:r>
            <a:r>
              <a:rPr lang="en-US" dirty="0" err="1"/>
              <a:t>mestre</a:t>
            </a:r>
            <a:endParaRPr lang="en-US"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BC9013DF-7B4E-4949-AFE1-98D3309755A3}" type="datetime1">
              <a:rPr lang="en-US" smtClean="0"/>
            </a:fld>
            <a:endParaRPr lang="en-US"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schemeClr val="tx1"/>
              </a:solidFill>
            </a:endParaRPr>
          </a:p>
        </p:txBody>
      </p:sp>
      <p:pic>
        <p:nvPicPr>
          <p:cNvPr id="1026" name="Picture 2" descr="\\psf\Home\Desktop\ENELLOGO1.jpg"/>
          <p:cNvPicPr>
            <a:picLocks noChangeAspect="1" noChangeArrowheads="1"/>
          </p:cNvPicPr>
          <p:nvPr userDrawn="1"/>
        </p:nvPicPr>
        <p:blipFill>
          <a:blip r:embed="rId6"/>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2186"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lvl1pPr>
              <a:lnSpc>
                <a:spcPct val="90000"/>
              </a:lnSpc>
              <a:defRPr/>
            </a:lvl1pPr>
          </a:lstStyle>
          <a:p>
            <a:fld id="{D08E7957-A789-4DF3-B9F9-5392BDCEFF45}" type="datetime1">
              <a:rPr lang="en-US" smtClean="0"/>
            </a:fld>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3210" name="Slide do think-cell" r:id="rId3" imgW="9525" imgH="9525" progId="TCLayout.ActiveDocument.1">
                  <p:embed/>
                </p:oleObj>
              </mc:Choice>
              <mc:Fallback>
                <p:oleObj name="Slide do think-cell" r:id="rId3" imgW="9525" imgH="9525" progId="TCLayout.ActiveDocument.1">
                  <p:embed/>
                  <p:pic>
                    <p:nvPicPr>
                      <p:cNvPr id="0"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tângulo 1"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latin typeface="Arial" panose="020B0604020202020204" pitchFamily="34" charset="0"/>
              <a:ea typeface="+mj-ea"/>
              <a:cs typeface="+mj-cs"/>
              <a:sym typeface="Arial" panose="020B0604020202020204" pitchFamily="34" charset="0"/>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79E69EB2-3B73-4A37-9552-CFA814295011}" type="datetime1">
              <a:rPr lang="en-US" smtClean="0"/>
            </a:fld>
            <a:endParaRPr lang="en-US" dirty="0"/>
          </a:p>
        </p:txBody>
      </p:sp>
      <p:sp>
        <p:nvSpPr>
          <p:cNvPr id="12" name="Footer Placeholder 2"/>
          <p:cNvSpPr>
            <a:spLocks noGrp="1"/>
          </p:cNvSpPr>
          <p:nvPr>
            <p:ph type="ftr" sz="quarter" idx="11"/>
          </p:nvPr>
        </p:nvSpPr>
        <p:spPr>
          <a:xfrm>
            <a:off x="2282825"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noProof="0" dirty="0"/>
          </a:p>
        </p:txBody>
      </p:sp>
      <p:pic>
        <p:nvPicPr>
          <p:cNvPr id="8" name="Picture 2" descr="\\psf\Home\Desktop\ENELLOGO1.jpg"/>
          <p:cNvPicPr>
            <a:picLocks noChangeAspect="1" noChangeArrowheads="1"/>
          </p:cNvPicPr>
          <p:nvPr userDrawn="1"/>
        </p:nvPicPr>
        <p:blipFill>
          <a:blip r:embed="rId6"/>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4234" name="Slide do think-cell" r:id="rId3" imgW="9525" imgH="9525" progId="TCLayout.ActiveDocument.1">
                  <p:embed/>
                </p:oleObj>
              </mc:Choice>
              <mc:Fallback>
                <p:oleObj name="Slide do think-cell" r:id="rId3" imgW="9525" imgH="9525" progId="TCLayout.ActiveDocument.1">
                  <p:embed/>
                  <p:pic>
                    <p:nvPicPr>
                      <p:cNvPr id="0" name="Objeto 9"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1999" y="2057399"/>
            <a:ext cx="533400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fld id="{A2852ED3-33A4-44BC-ABD3-A70E0419D54C}" type="datetime1">
              <a:rPr lang="en-US" smtClean="0"/>
            </a:fld>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5258"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2000" y="2057399"/>
            <a:ext cx="3554412"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fld id="{DE8B7ECF-C388-4B4E-8849-2991A8DB6117}" type="datetime1">
              <a:rPr lang="en-US" smtClean="0"/>
            </a:fld>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hasCustomPrompt="1"/>
          </p:nvPr>
        </p:nvSpPr>
        <p:spPr>
          <a:xfrm>
            <a:off x="7870824" y="2057400"/>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6282"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p>
            <a:fld id="{7312FCCA-A1EA-4E41-9515-86B15BE92F00}" type="datetime1">
              <a:rPr lang="en-US" smtClean="0"/>
            </a:fld>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411" name="Slide do think-cell" r:id="rId3" imgW="9525" imgH="9525" progId="TCLayout.ActiveDocument.1">
                  <p:embed/>
                </p:oleObj>
              </mc:Choice>
              <mc:Fallback>
                <p:oleObj name="Slide do think-cell" r:id="rId3" imgW="9525" imgH="9525" progId="TCLayout.ActiveDocument.1">
                  <p:embed/>
                  <p:pic>
                    <p:nvPicPr>
                      <p:cNvPr id="0"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tângulo 1"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a:latin typeface="Arial" panose="020B0604020202020204" pitchFamily="34" charset="0"/>
              <a:ea typeface="+mj-ea"/>
              <a:cs typeface="+mj-cs"/>
              <a:sym typeface="Arial" panose="020B0604020202020204" pitchFamily="34" charset="0"/>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endParaRPr lang="en-US" dirty="0"/>
          </a:p>
        </p:txBody>
      </p:sp>
      <p:sp>
        <p:nvSpPr>
          <p:cNvPr id="12" name="Footer Placeholder 2"/>
          <p:cNvSpPr>
            <a:spLocks noGrp="1"/>
          </p:cNvSpPr>
          <p:nvPr>
            <p:ph type="ftr" sz="quarter" idx="11"/>
          </p:nvPr>
        </p:nvSpPr>
        <p:spPr>
          <a:xfrm>
            <a:off x="2282825" y="6264005"/>
            <a:ext cx="8381999" cy="153888"/>
          </a:xfrm>
        </p:spPr>
        <p:txBody>
          <a:bodyPr/>
          <a:lstStyle>
            <a:lvl1pPr eaLnBrk="1">
              <a:defRPr>
                <a:solidFill>
                  <a:schemeClr val="tx2">
                    <a:lumMod val="75000"/>
                  </a:schemeClr>
                </a:solidFill>
              </a:defRPr>
            </a:lvl1pPr>
          </a:lstStyle>
          <a:p>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noProof="0" dirty="0"/>
          </a:p>
        </p:txBody>
      </p:sp>
      <p:pic>
        <p:nvPicPr>
          <p:cNvPr id="8" name="Picture 2" descr="\\psf\Home\Desktop\ENELLOGO1.jpg"/>
          <p:cNvPicPr>
            <a:picLocks noChangeAspect="1" noChangeArrowheads="1"/>
          </p:cNvPicPr>
          <p:nvPr userDrawn="1"/>
        </p:nvPicPr>
        <p:blipFill>
          <a:blip r:embed="rId6"/>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E64DBF4-1BA1-4F56-9D7D-ECEBD773D737}" type="datetime1">
              <a:rPr lang="en-US" smtClean="0"/>
            </a:fld>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7306" name="Slide do think-cell" r:id="rId3" imgW="9525" imgH="9525" progId="TCLayout.ActiveDocument.1">
                  <p:embed/>
                </p:oleObj>
              </mc:Choice>
              <mc:Fallback>
                <p:oleObj name="Slide do think-cell" r:id="rId3" imgW="9525" imgH="9525" progId="TCLayout.ActiveDocument.1">
                  <p:embed/>
                  <p:pic>
                    <p:nvPicPr>
                      <p:cNvPr id="0"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tângulo 5"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Date Placeholder 2"/>
          <p:cNvSpPr>
            <a:spLocks noGrp="1"/>
          </p:cNvSpPr>
          <p:nvPr>
            <p:ph type="dt" sz="half" idx="10"/>
          </p:nvPr>
        </p:nvSpPr>
        <p:spPr/>
        <p:txBody>
          <a:bodyPr/>
          <a:lstStyle/>
          <a:p>
            <a:fld id="{8DE65258-98D2-483D-B7B1-1A4A9971E5D7}" type="datetime1">
              <a:rPr lang="en-US" smtClean="0"/>
            </a:fld>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00CF84-DA72-4F62-8775-38D9C09396CF}" type="datetime1">
              <a:rPr lang="en-US" smtClean="0"/>
            </a:fld>
            <a:endParaRPr lang="en-US" dirty="0"/>
          </a:p>
        </p:txBody>
      </p:sp>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11" name="Sottotitolo 2"/>
          <p:cNvSpPr>
            <a:spLocks noGrp="1"/>
          </p:cNvSpPr>
          <p:nvPr>
            <p:ph type="subTitle" idx="13" hasCustomPrompt="1"/>
          </p:nvPr>
        </p:nvSpPr>
        <p:spPr>
          <a:xfrm>
            <a:off x="1803373" y="1692001"/>
            <a:ext cx="8939882" cy="4284000"/>
          </a:xfrm>
          <a:prstGeom prst="rect">
            <a:avLst/>
          </a:prstGeom>
        </p:spPr>
        <p:txBody>
          <a:bodyPr lIns="121910" tIns="0" rIns="121910" bIns="60955">
            <a:noAutofit/>
          </a:bodyPr>
          <a:lstStyle>
            <a:lvl1pPr marL="0" indent="0" algn="l">
              <a:lnSpc>
                <a:spcPts val="9600"/>
              </a:lnSpc>
              <a:buNone/>
              <a:defRPr sz="8000" b="1" baseline="0">
                <a:solidFill>
                  <a:srgbClr val="DC4405"/>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Divider page title</a:t>
            </a:r>
            <a:endParaRPr lang="en-US" dirty="0"/>
          </a:p>
        </p:txBody>
      </p:sp>
      <p:sp>
        <p:nvSpPr>
          <p:cNvPr id="3" name="Segnaposto numero diapositiva 6"/>
          <p:cNvSpPr>
            <a:spLocks noGrp="1"/>
          </p:cNvSpPr>
          <p:nvPr>
            <p:ph type="sldNum" sz="quarter" idx="14"/>
          </p:nvPr>
        </p:nvSpPr>
        <p:spPr/>
        <p:txBody>
          <a:bodyPr/>
          <a:lstStyle>
            <a:lvl1pPr>
              <a:defRPr/>
            </a:lvl1pPr>
          </a:lstStyle>
          <a:p>
            <a:pPr>
              <a:defRPr/>
            </a:pPr>
            <a:fld id="{DF75578B-9BC3-4F78-82E8-CFA987D73837}" type="slidenum">
              <a:rPr lang="en-US" smtClean="0"/>
            </a:fld>
            <a:endParaRPr lang="en-US" dirty="0"/>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28330"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Retângulo 8"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pt-BR" dirty="0"/>
              <a:t>Fare </a:t>
            </a:r>
            <a:r>
              <a:rPr lang="pt-BR" dirty="0" err="1"/>
              <a:t>clic</a:t>
            </a:r>
            <a:r>
              <a:rPr lang="pt-BR" dirty="0"/>
              <a:t> per </a:t>
            </a:r>
            <a:r>
              <a:rPr lang="pt-BR" dirty="0" err="1"/>
              <a:t>modificare</a:t>
            </a:r>
            <a:r>
              <a:rPr lang="pt-BR" dirty="0"/>
              <a:t> </a:t>
            </a:r>
            <a:r>
              <a:rPr lang="pt-BR" dirty="0" err="1"/>
              <a:t>lo</a:t>
            </a:r>
            <a:r>
              <a:rPr lang="pt-BR" dirty="0"/>
              <a:t> </a:t>
            </a:r>
            <a:r>
              <a:rPr lang="pt-BR" dirty="0" err="1"/>
              <a:t>stile</a:t>
            </a:r>
            <a:r>
              <a:rPr lang="pt-BR" dirty="0"/>
              <a:t> </a:t>
            </a:r>
            <a:r>
              <a:rPr lang="pt-BR" dirty="0" err="1"/>
              <a:t>del</a:t>
            </a:r>
            <a:r>
              <a:rPr lang="pt-BR" dirty="0"/>
              <a:t> </a:t>
            </a:r>
            <a:r>
              <a:rPr lang="pt-BR" dirty="0" err="1"/>
              <a:t>titolo</a:t>
            </a:r>
            <a:endParaRPr lang="pt-BR" dirty="0"/>
          </a:p>
        </p:txBody>
      </p:sp>
      <p:sp>
        <p:nvSpPr>
          <p:cNvPr id="3" name="Content Placeholder 2"/>
          <p:cNvSpPr>
            <a:spLocks noGrp="1"/>
          </p:cNvSpPr>
          <p:nvPr>
            <p:ph idx="1" hasCustomPrompt="1"/>
          </p:nvPr>
        </p:nvSpPr>
        <p:spPr/>
        <p:txBody>
          <a:bodyPr/>
          <a:lstStyle/>
          <a:p>
            <a:pPr lvl="0"/>
            <a:r>
              <a:rPr lang="pt-BR" dirty="0"/>
              <a:t>Fare </a:t>
            </a:r>
            <a:r>
              <a:rPr lang="pt-BR" dirty="0" err="1"/>
              <a:t>clic</a:t>
            </a:r>
            <a:r>
              <a:rPr lang="pt-BR" dirty="0"/>
              <a:t> per </a:t>
            </a:r>
            <a:r>
              <a:rPr lang="pt-BR" dirty="0" err="1"/>
              <a:t>modificare</a:t>
            </a:r>
            <a:r>
              <a:rPr lang="pt-BR" dirty="0"/>
              <a:t> </a:t>
            </a:r>
            <a:r>
              <a:rPr lang="pt-BR" dirty="0" err="1"/>
              <a:t>stili</a:t>
            </a:r>
            <a:r>
              <a:rPr lang="pt-BR" dirty="0"/>
              <a:t> </a:t>
            </a:r>
            <a:r>
              <a:rPr lang="pt-BR" dirty="0" err="1"/>
              <a:t>del</a:t>
            </a:r>
            <a:r>
              <a:rPr lang="pt-BR" dirty="0"/>
              <a:t> testo </a:t>
            </a:r>
            <a:r>
              <a:rPr lang="pt-BR" dirty="0" err="1"/>
              <a:t>dello</a:t>
            </a:r>
            <a:r>
              <a:rPr lang="pt-BR" dirty="0"/>
              <a:t> </a:t>
            </a:r>
            <a:r>
              <a:rPr lang="pt-BR" dirty="0" err="1"/>
              <a:t>schema</a:t>
            </a:r>
            <a:endParaRPr lang="pt-BR" dirty="0"/>
          </a:p>
          <a:p>
            <a:pPr lvl="1"/>
            <a:r>
              <a:rPr lang="pt-BR" dirty="0" err="1"/>
              <a:t>Secondo</a:t>
            </a:r>
            <a:r>
              <a:rPr lang="pt-BR" dirty="0"/>
              <a:t> </a:t>
            </a:r>
            <a:r>
              <a:rPr lang="pt-BR" dirty="0" err="1"/>
              <a:t>livello</a:t>
            </a:r>
            <a:endParaRPr lang="pt-BR" dirty="0"/>
          </a:p>
          <a:p>
            <a:pPr lvl="2"/>
            <a:r>
              <a:rPr lang="pt-BR" dirty="0" err="1"/>
              <a:t>Terzo</a:t>
            </a:r>
            <a:r>
              <a:rPr lang="pt-BR" dirty="0"/>
              <a:t> </a:t>
            </a:r>
            <a:r>
              <a:rPr lang="pt-BR" dirty="0" err="1"/>
              <a:t>livello</a:t>
            </a:r>
            <a:endParaRPr lang="pt-BR" dirty="0"/>
          </a:p>
          <a:p>
            <a:pPr lvl="3"/>
            <a:r>
              <a:rPr lang="pt-BR" dirty="0"/>
              <a:t>Quarto </a:t>
            </a:r>
            <a:r>
              <a:rPr lang="pt-BR" dirty="0" err="1"/>
              <a:t>livello</a:t>
            </a:r>
            <a:endParaRPr lang="pt-BR" dirty="0"/>
          </a:p>
          <a:p>
            <a:pPr lvl="4"/>
            <a:r>
              <a:rPr lang="pt-BR" dirty="0"/>
              <a:t>Quinto </a:t>
            </a:r>
            <a:r>
              <a:rPr lang="pt-BR" dirty="0" err="1"/>
              <a:t>livello</a:t>
            </a:r>
            <a:endParaRPr lang="pt-BR"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endParaRPr lang="pt-BR"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endParaRPr lang="pt-BR"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pt-BR" smtClean="0">
                <a:solidFill>
                  <a:srgbClr val="C6C6C6">
                    <a:lumMod val="75000"/>
                  </a:srgbClr>
                </a:solidFill>
              </a:rPr>
            </a:fld>
            <a:endParaRPr lang="pt-BR"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pt-BR" dirty="0"/>
              <a:t>Click </a:t>
            </a:r>
            <a:r>
              <a:rPr lang="pt-BR" dirty="0" err="1"/>
              <a:t>to</a:t>
            </a:r>
            <a:r>
              <a:rPr lang="pt-BR" dirty="0"/>
              <a:t> </a:t>
            </a:r>
            <a:r>
              <a:rPr lang="pt-BR" dirty="0" err="1"/>
              <a:t>edit</a:t>
            </a:r>
            <a:r>
              <a:rPr lang="pt-BR" dirty="0"/>
              <a:t> Master </a:t>
            </a:r>
            <a:r>
              <a:rPr lang="pt-BR" dirty="0" err="1"/>
              <a:t>subtitle</a:t>
            </a:r>
            <a:r>
              <a:rPr lang="pt-BR" dirty="0"/>
              <a:t> </a:t>
            </a:r>
            <a:r>
              <a:rPr lang="pt-BR" dirty="0" err="1"/>
              <a:t>style</a:t>
            </a:r>
            <a:r>
              <a:rPr lang="pt-BR" dirty="0"/>
              <a:t> </a:t>
            </a:r>
            <a:r>
              <a:rPr lang="pt-BR" dirty="0" err="1"/>
              <a:t>if</a:t>
            </a:r>
            <a:r>
              <a:rPr lang="pt-BR" dirty="0"/>
              <a:t> </a:t>
            </a:r>
            <a:r>
              <a:rPr lang="pt-BR" dirty="0" err="1"/>
              <a:t>required</a:t>
            </a:r>
            <a:endParaRPr lang="pt-BR" dirty="0"/>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2"/>
            <a:ext cx="7616824" cy="1368425"/>
          </a:xfrm>
        </p:spPr>
        <p:txBody>
          <a:bodyPr anchor="t">
            <a:noAutofit/>
          </a:bodyPr>
          <a:lstStyle>
            <a:lvl1pPr algn="l">
              <a:defRPr sz="479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5" y="3429011"/>
            <a:ext cx="6109388" cy="276999"/>
          </a:xfrm>
        </p:spPr>
        <p:txBody>
          <a:bodyPr anchor="t">
            <a:noAutofit/>
          </a:bodyPr>
          <a:lstStyle>
            <a:lvl1pPr marL="0" indent="0" algn="l">
              <a:lnSpc>
                <a:spcPct val="90000"/>
              </a:lnSpc>
              <a:buNone/>
              <a:defRPr sz="1835">
                <a:solidFill>
                  <a:schemeClr val="tx1"/>
                </a:solidFill>
              </a:defRPr>
            </a:lvl1pPr>
            <a:lvl2pPr marL="456565" indent="0" algn="ctr">
              <a:buNone/>
              <a:defRPr sz="2040"/>
            </a:lvl2pPr>
            <a:lvl3pPr marL="913765" indent="0" algn="ctr">
              <a:buNone/>
              <a:defRPr sz="1835"/>
            </a:lvl3pPr>
            <a:lvl4pPr marL="1370330" indent="0" algn="ctr">
              <a:buNone/>
              <a:defRPr sz="1630"/>
            </a:lvl4pPr>
            <a:lvl5pPr marL="1827530" indent="0" algn="ctr">
              <a:buNone/>
              <a:defRPr sz="1630"/>
            </a:lvl5pPr>
            <a:lvl6pPr marL="2284095" indent="0" algn="ctr">
              <a:buNone/>
              <a:defRPr sz="1630"/>
            </a:lvl6pPr>
            <a:lvl7pPr marL="2740660" indent="0" algn="ctr">
              <a:buNone/>
              <a:defRPr sz="1630"/>
            </a:lvl7pPr>
            <a:lvl8pPr marL="3197860" indent="0" algn="ctr">
              <a:buNone/>
              <a:defRPr sz="1630"/>
            </a:lvl8pPr>
            <a:lvl9pPr marL="3654425" indent="0" algn="ctr">
              <a:buNone/>
              <a:defRPr sz="163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35">
                <a:solidFill>
                  <a:schemeClr val="tx1"/>
                </a:solidFill>
              </a:defRPr>
            </a:lvl1pPr>
          </a:lstStyle>
          <a:p>
            <a:endParaRPr lang="en-GB" dirty="0">
              <a:solidFill>
                <a:prstClr val="black"/>
              </a:solidFill>
            </a:endParaRPr>
          </a:p>
        </p:txBody>
      </p:sp>
      <p:sp>
        <p:nvSpPr>
          <p:cNvPr id="9" name="Rectangle 8"/>
          <p:cNvSpPr/>
          <p:nvPr userDrawn="1"/>
        </p:nvSpPr>
        <p:spPr>
          <a:xfrm rot="16200000">
            <a:off x="1615350" y="-157777"/>
            <a:ext cx="691601"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black"/>
              </a:solidFill>
            </a:endParaRPr>
          </a:p>
        </p:txBody>
      </p:sp>
      <p:pic>
        <p:nvPicPr>
          <p:cNvPr id="1026" name="Picture 2" descr="\\psf\Home\Desktop\ENELLOGO1.jpg"/>
          <p:cNvPicPr>
            <a:picLocks noChangeAspect="1" noChangeArrowheads="1"/>
          </p:cNvPicPr>
          <p:nvPr userDrawn="1"/>
        </p:nvPicPr>
        <p:blipFill>
          <a:blip r:embed="rId2" cstate="print"/>
          <a:srcRect/>
          <a:stretch>
            <a:fillRect/>
          </a:stretch>
        </p:blipFill>
        <p:spPr bwMode="auto">
          <a:xfrm>
            <a:off x="9519703" y="5483227"/>
            <a:ext cx="1907123" cy="691036"/>
          </a:xfrm>
          <a:prstGeom prst="rect">
            <a:avLst/>
          </a:prstGeom>
          <a:noFill/>
        </p:spPr>
      </p:pic>
      <p:sp>
        <p:nvSpPr>
          <p:cNvPr id="7"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2" name="Footer Placeholder 2"/>
          <p:cNvSpPr>
            <a:spLocks noGrp="1"/>
          </p:cNvSpPr>
          <p:nvPr>
            <p:ph type="ftr" sz="quarter" idx="11"/>
          </p:nvPr>
        </p:nvSpPr>
        <p:spPr>
          <a:xfrm>
            <a:off x="2282829"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501" y="1363683"/>
            <a:ext cx="6076985" cy="2054224"/>
          </a:xfrm>
        </p:spPr>
        <p:txBody>
          <a:bodyPr anchor="b">
            <a:noAutofit/>
          </a:bodyPr>
          <a:lstStyle>
            <a:lvl1pPr>
              <a:defRPr sz="479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8" name="Picture 2" descr="\\psf\Home\Desktop\ENELLOGO1.jpg"/>
          <p:cNvPicPr>
            <a:picLocks noChangeAspect="1" noChangeArrowheads="1"/>
          </p:cNvPicPr>
          <p:nvPr userDrawn="1"/>
        </p:nvPicPr>
        <p:blipFill>
          <a:blip r:embed="rId2" cstate="print"/>
          <a:srcRect/>
          <a:stretch>
            <a:fillRect/>
          </a:stretch>
        </p:blipFill>
        <p:spPr bwMode="auto">
          <a:xfrm>
            <a:off x="10100485" y="690093"/>
            <a:ext cx="1326340" cy="480592"/>
          </a:xfrm>
          <a:prstGeom prst="rect">
            <a:avLst/>
          </a:prstGeom>
          <a:noFill/>
        </p:spPr>
      </p:pic>
    </p:spTree>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4" y="2057400"/>
            <a:ext cx="5330824"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a:t>Fare clic per modificare lo stile del titolo</a:t>
            </a:r>
            <a:endParaRPr lang="en-GB" dirty="0"/>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8"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435" name="Slide do think-cell" r:id="rId3" imgW="9525" imgH="9525" progId="TCLayout.ActiveDocument.1">
                  <p:embed/>
                </p:oleObj>
              </mc:Choice>
              <mc:Fallback>
                <p:oleObj name="Slide do think-cell" r:id="rId3" imgW="9525" imgH="9525" progId="TCLayout.ActiveDocument.1">
                  <p:embed/>
                  <p:pic>
                    <p:nvPicPr>
                      <p:cNvPr id="0" name="Objeto 9"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1999" y="2057399"/>
            <a:ext cx="533400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775"/>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2" y="-394411"/>
            <a:ext cx="878041" cy="304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srgbClr val="0655FA"/>
              </a:solidFill>
            </a:endParaRPr>
          </a:p>
        </p:txBody>
      </p:sp>
      <p:sp>
        <p:nvSpPr>
          <p:cNvPr id="3" name="Text Placeholder 2"/>
          <p:cNvSpPr>
            <a:spLocks noGrp="1"/>
          </p:cNvSpPr>
          <p:nvPr>
            <p:ph type="body" sz="quarter" idx="13" hasCustomPrompt="1"/>
          </p:nvPr>
        </p:nvSpPr>
        <p:spPr>
          <a:xfrm>
            <a:off x="772211" y="1905920"/>
            <a:ext cx="7606615" cy="3577305"/>
          </a:xfrm>
        </p:spPr>
        <p:txBody>
          <a:bodyPr/>
          <a:lstStyle>
            <a:lvl1pPr>
              <a:defRPr sz="479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342658" name="Slide do think-cell" r:id="rId3" imgW="0" imgH="0" progId="TCLayout.ActiveDocument.1">
                  <p:embed/>
                </p:oleObj>
              </mc:Choice>
              <mc:Fallback>
                <p:oleObj name="Slide do think-cell" r:id="rId3" imgW="0" imgH="0" progId="TCLayout.ActiveDocument.1">
                  <p:embed/>
                  <p:pic>
                    <p:nvPicPr>
                      <p:cNvPr id="0" name="Ogget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userDrawn="1">
  <p:cSld name="1_ single column text">
    <p:spTree>
      <p:nvGrpSpPr>
        <p:cNvPr id="1" name=""/>
        <p:cNvGrpSpPr/>
        <p:nvPr/>
      </p:nvGrpSpPr>
      <p:grpSpPr>
        <a:xfrm>
          <a:off x="0" y="0"/>
          <a:ext cx="0" cy="0"/>
          <a:chOff x="0" y="0"/>
          <a:chExt cx="0" cy="0"/>
        </a:xfrm>
      </p:grpSpPr>
      <p:sp>
        <p:nvSpPr>
          <p:cNvPr id="6" name="Sottotitolo 2"/>
          <p:cNvSpPr txBox="1"/>
          <p:nvPr userDrawn="1"/>
        </p:nvSpPr>
        <p:spPr>
          <a:xfrm>
            <a:off x="433919" y="1692280"/>
            <a:ext cx="11140016" cy="4283075"/>
          </a:xfrm>
          <a:prstGeom prst="rect">
            <a:avLst/>
          </a:prstGeom>
        </p:spPr>
        <p:txBody>
          <a:bodyPr lIns="93173" tIns="0" rIns="93173" bIns="46589"/>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466090" fontAlgn="auto">
              <a:spcAft>
                <a:spcPts val="0"/>
              </a:spcAft>
              <a:buSzPct val="100000"/>
              <a:buFont typeface="Arial" panose="020B0604020202020204"/>
              <a:buNone/>
              <a:defRPr/>
            </a:pPr>
            <a:endParaRPr lang="it-IT" sz="1835" b="1" dirty="0">
              <a:solidFill>
                <a:srgbClr val="53565A">
                  <a:tint val="75000"/>
                </a:srgbClr>
              </a:solidFill>
              <a:cs typeface="Arial" panose="020B0604020202020204"/>
            </a:endParaRPr>
          </a:p>
        </p:txBody>
      </p:sp>
      <p:sp>
        <p:nvSpPr>
          <p:cNvPr id="10" name="Title 1"/>
          <p:cNvSpPr>
            <a:spLocks noGrp="1"/>
          </p:cNvSpPr>
          <p:nvPr>
            <p:ph type="title" hasCustomPrompt="1"/>
          </p:nvPr>
        </p:nvSpPr>
        <p:spPr>
          <a:xfrm>
            <a:off x="762003" y="670125"/>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43682" name="Slide do think-cell" r:id="rId3" imgW="12700" imgH="12700" progId="TCLayout.ActiveDocument.1">
                  <p:embed/>
                </p:oleObj>
              </mc:Choice>
              <mc:Fallback>
                <p:oleObj name="Slide do think-cell" r:id="rId3" imgW="12700" imgH="12700" progId="TCLayout.ActiveDocument.1">
                  <p:embed/>
                  <p:pic>
                    <p:nvPicPr>
                      <p:cNvPr id="0" name="Ogget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1"/>
          <p:cNvSpPr>
            <a:spLocks noGrp="1"/>
          </p:cNvSpPr>
          <p:nvPr>
            <p:ph type="dt" sz="half" idx="10"/>
          </p:nvPr>
        </p:nvSpPr>
        <p:spPr>
          <a:xfrm>
            <a:off x="772214" y="6264005"/>
            <a:ext cx="1510613" cy="153888"/>
          </a:xfrm>
        </p:spPr>
        <p:txBody>
          <a:bodyPr/>
          <a:lstStyle/>
          <a:p>
            <a:endParaRPr lang="en-GB">
              <a:solidFill>
                <a:srgbClr val="C6C6C6">
                  <a:lumMod val="75000"/>
                </a:srgbClr>
              </a:solidFill>
            </a:endParaRPr>
          </a:p>
        </p:txBody>
      </p:sp>
      <p:sp>
        <p:nvSpPr>
          <p:cNvPr id="8" name="Footer Placeholder 2"/>
          <p:cNvSpPr>
            <a:spLocks noGrp="1"/>
          </p:cNvSpPr>
          <p:nvPr>
            <p:ph type="ftr" sz="quarter" idx="12"/>
          </p:nvPr>
        </p:nvSpPr>
        <p:spPr>
          <a:xfrm>
            <a:off x="2282827" y="6264005"/>
            <a:ext cx="8381999" cy="153888"/>
          </a:xfrm>
        </p:spPr>
        <p:txBody>
          <a:bodyPr/>
          <a:lstStyle/>
          <a:p>
            <a:endParaRPr lang="en-GB" dirty="0">
              <a:solidFill>
                <a:srgbClr val="C6C6C6">
                  <a:lumMod val="75000"/>
                </a:srgbClr>
              </a:solidFill>
            </a:endParaRPr>
          </a:p>
        </p:txBody>
      </p:sp>
      <p:sp>
        <p:nvSpPr>
          <p:cNvPr id="9" name="Slide Number Placeholder 3"/>
          <p:cNvSpPr>
            <a:spLocks noGrp="1"/>
          </p:cNvSpPr>
          <p:nvPr>
            <p:ph type="sldNum" sz="quarter" idx="13"/>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3" name="Title 1"/>
          <p:cNvSpPr>
            <a:spLocks noGrp="1"/>
          </p:cNvSpPr>
          <p:nvPr>
            <p:ph type="title" hasCustomPrompt="1"/>
          </p:nvPr>
        </p:nvSpPr>
        <p:spPr>
          <a:xfrm>
            <a:off x="762001" y="670123"/>
            <a:ext cx="8375652" cy="394980"/>
          </a:xfrm>
        </p:spPr>
        <p:txBody>
          <a:bodyPr/>
          <a:lstStyle/>
          <a:p>
            <a:r>
              <a:rPr lang="it-IT" dirty="0"/>
              <a:t>Fare clic per modificare lo stile del titolo</a:t>
            </a:r>
            <a:endParaRPr lang="en-GB" dirty="0"/>
          </a:p>
        </p:txBody>
      </p:sp>
      <p:sp>
        <p:nvSpPr>
          <p:cNvPr id="14" name="Text Placeholder 7"/>
          <p:cNvSpPr>
            <a:spLocks noGrp="1"/>
          </p:cNvSpPr>
          <p:nvPr>
            <p:ph type="body" sz="quarter" idx="14" hasCustomPrompt="1"/>
          </p:nvPr>
        </p:nvSpPr>
        <p:spPr>
          <a:xfrm>
            <a:off x="762002" y="1085370"/>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9" y="1909"/>
          <a:ext cx="2116" cy="1905"/>
        </p:xfrm>
        <a:graphic>
          <a:graphicData uri="http://schemas.openxmlformats.org/presentationml/2006/ole">
            <mc:AlternateContent xmlns:mc="http://schemas.openxmlformats.org/markup-compatibility/2006">
              <mc:Choice xmlns:v="urn:schemas-microsoft-com:vml" Requires="v">
                <p:oleObj spid="_x0000_s1344706"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909"/>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1"/>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fld>
            <a:endParaRPr lang="en-US" dirty="0"/>
          </a:p>
        </p:txBody>
      </p:sp>
    </p:spTree>
  </p:cSld>
  <p:clrMapOvr>
    <a:masterClrMapping/>
  </p:clrMapOvr>
  <p:transition/>
</p:sldLayout>
</file>

<file path=ppt/slideLayouts/slideLayout817.xml><?xml version="1.0" encoding="utf-8"?>
<p:sldLayout xmlns:a="http://schemas.openxmlformats.org/drawingml/2006/main" xmlns:r="http://schemas.openxmlformats.org/officeDocument/2006/relationships" xmlns:p="http://schemas.openxmlformats.org/presentationml/2006/main" type="titleOnly">
  <p:cSld name="1_Solo tito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1999" y="670121"/>
            <a:ext cx="9137651" cy="701479"/>
          </a:xfrm>
          <a:prstGeom prst="rect">
            <a:avLst/>
          </a:prstGeom>
        </p:spPr>
        <p:txBody>
          <a:bodyPr/>
          <a:lstStyle/>
          <a:p>
            <a:r>
              <a:rPr lang="it-IT"/>
              <a:t>Fare clic per modificare lo stile del titolo</a:t>
            </a:r>
            <a:endParaRPr lang="en-GB"/>
          </a:p>
        </p:txBody>
      </p:sp>
      <p:sp>
        <p:nvSpPr>
          <p:cNvPr id="3" name="Date Placeholder 2"/>
          <p:cNvSpPr>
            <a:spLocks noGrp="1"/>
          </p:cNvSpPr>
          <p:nvPr>
            <p:ph type="dt" sz="half" idx="10"/>
          </p:nvPr>
        </p:nvSpPr>
        <p:spPr>
          <a:xfrm>
            <a:off x="772211" y="6264005"/>
            <a:ext cx="1510613" cy="153888"/>
          </a:xfrm>
          <a:prstGeom prst="rect">
            <a:avLst/>
          </a:prstGeom>
        </p:spPr>
        <p:txBody>
          <a:bodyPr/>
          <a:lstStyle/>
          <a:p>
            <a:fld id="{6C955153-7974-A447-8EE8-39A9DB540D2F}" type="datetime1">
              <a:rPr lang="en-GB" smtClean="0"/>
            </a:fld>
            <a:endParaRPr lang="en-GB" dirty="0"/>
          </a:p>
        </p:txBody>
      </p:sp>
      <p:sp>
        <p:nvSpPr>
          <p:cNvPr id="4" name="Footer Placeholder 3"/>
          <p:cNvSpPr>
            <a:spLocks noGrp="1"/>
          </p:cNvSpPr>
          <p:nvPr>
            <p:ph type="ftr" sz="quarter" idx="11"/>
          </p:nvPr>
        </p:nvSpPr>
        <p:spPr>
          <a:xfrm>
            <a:off x="2282825" y="6264005"/>
            <a:ext cx="8381999" cy="153888"/>
          </a:xfrm>
          <a:prstGeom prst="rect">
            <a:avLst/>
          </a:prstGeom>
        </p:spPr>
        <p:txBody>
          <a:bodyPr/>
          <a:lstStyle/>
          <a:p>
            <a:r>
              <a:rPr lang="en-GB" dirty="0"/>
              <a:t>Presentation footer</a:t>
            </a:r>
            <a:endParaRPr lang="en-GB" dirty="0"/>
          </a:p>
        </p:txBody>
      </p:sp>
      <p:sp>
        <p:nvSpPr>
          <p:cNvPr id="5" name="Slide Number Placeholder 4"/>
          <p:cNvSpPr>
            <a:spLocks noGrp="1"/>
          </p:cNvSpPr>
          <p:nvPr>
            <p:ph type="sldNum" sz="quarter" idx="12"/>
          </p:nvPr>
        </p:nvSpPr>
        <p:spPr>
          <a:xfrm>
            <a:off x="10664825" y="6264005"/>
            <a:ext cx="762000" cy="153888"/>
          </a:xfrm>
          <a:prstGeom prst="rect">
            <a:avLst/>
          </a:prstGeom>
        </p:spPr>
        <p:txBody>
          <a:bodyPr/>
          <a:lstStyle/>
          <a:p>
            <a:fld id="{1ED2235E-0982-3B42-A838-A74550CD4449}" type="slidenum">
              <a:rPr lang="en-GB" smtClean="0"/>
            </a:fld>
            <a:endParaRPr lang="en-GB" dirty="0"/>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title" preserve="1" showMasterSp="0">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es-ES"/>
              <a:t>Haga clic para modificar el estilo de título del patrón</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837842EF-C05B-4629-8BD3-6A2BB614A23D}"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8332" y="5638329"/>
            <a:ext cx="1478493" cy="535932"/>
          </a:xfrm>
          <a:prstGeom prst="rect">
            <a:avLst/>
          </a:prstGeom>
        </p:spPr>
      </p:pic>
    </p:spTree>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46B9C1FB-630F-45C1-90A1-A1D5D447E0DE}"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459"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2000" y="2057399"/>
            <a:ext cx="3554412"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lvl1pPr eaLnBrk="1">
              <a:defRPr/>
            </a:lvl1pPr>
          </a:lstStyle>
          <a:p>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hasCustomPrompt="1"/>
          </p:nvPr>
        </p:nvSpPr>
        <p:spPr>
          <a:xfrm>
            <a:off x="7870824" y="2057400"/>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showMasterSp="0" userDrawn="1">
  <p:cSld name="Encabezado de sección">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DF543D39-57AF-407D-A843-1941E774218A}" type="datetime1">
              <a:rPr lang="en-GB" smtClean="0"/>
            </a:fld>
            <a:endParaRPr lang="en-GB" dirty="0"/>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r>
              <a:rPr lang="en-GB"/>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8333" y="701166"/>
            <a:ext cx="1478493" cy="535932"/>
          </a:xfrm>
          <a:prstGeom prst="rect">
            <a:avLst/>
          </a:prstGeom>
        </p:spPr>
      </p:pic>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5" name="Date Placeholder 4"/>
          <p:cNvSpPr>
            <a:spLocks noGrp="1"/>
          </p:cNvSpPr>
          <p:nvPr>
            <p:ph type="dt" sz="half" idx="10"/>
          </p:nvPr>
        </p:nvSpPr>
        <p:spPr/>
        <p:txBody>
          <a:bodyPr/>
          <a:lstStyle/>
          <a:p>
            <a:fld id="{123C208F-20F3-4BFF-A63D-199CDEBE3707}"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a:p>
        </p:txBody>
      </p:sp>
      <p:sp>
        <p:nvSpPr>
          <p:cNvPr id="3" name="Content Placeholder 2"/>
          <p:cNvSpPr>
            <a:spLocks noGrp="1"/>
          </p:cNvSpPr>
          <p:nvPr>
            <p:ph sz="half" idx="1" hasCustomPrompt="1"/>
          </p:nvPr>
        </p:nvSpPr>
        <p:spPr>
          <a:xfrm>
            <a:off x="762000" y="2057399"/>
            <a:ext cx="3554412"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5" name="Date Placeholder 4"/>
          <p:cNvSpPr>
            <a:spLocks noGrp="1"/>
          </p:cNvSpPr>
          <p:nvPr>
            <p:ph type="dt" sz="half" idx="10"/>
          </p:nvPr>
        </p:nvSpPr>
        <p:spPr/>
        <p:txBody>
          <a:bodyPr/>
          <a:lstStyle/>
          <a:p>
            <a:fld id="{D628BEB7-03AD-49D8-B63A-56BC47AF0653}"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4" y="2057400"/>
            <a:ext cx="3554411" cy="4108451"/>
          </a:xfr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p:txBody>
          <a:bodyPr/>
          <a:lstStyle/>
          <a:p>
            <a:fld id="{E31995ED-47DF-4E8E-8CF2-F1F37AD9D6C1}"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6" name="Slide Number Placeholder 5"/>
          <p:cNvSpPr>
            <a:spLocks noGrp="1"/>
          </p:cNvSpPr>
          <p:nvPr>
            <p:ph type="sldNum" sz="quarter" idx="12"/>
          </p:nvPr>
        </p:nvSpPr>
        <p:spPr>
          <a:xfrm>
            <a:off x="11287677" y="6555552"/>
            <a:ext cx="762000" cy="153888"/>
          </a:xfrm>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GB"/>
          </a:p>
        </p:txBody>
      </p:sp>
      <p:sp>
        <p:nvSpPr>
          <p:cNvPr id="3" name="Date Placeholder 2"/>
          <p:cNvSpPr>
            <a:spLocks noGrp="1"/>
          </p:cNvSpPr>
          <p:nvPr>
            <p:ph type="dt" sz="half" idx="10"/>
          </p:nvPr>
        </p:nvSpPr>
        <p:spPr/>
        <p:txBody>
          <a:bodyPr/>
          <a:lstStyle/>
          <a:p>
            <a:fld id="{9C59BA7D-DE8A-4EB9-957B-A5955E983734}"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Slide Number Placeholder 5"/>
          <p:cNvSpPr>
            <a:spLocks noGrp="1"/>
          </p:cNvSpPr>
          <p:nvPr>
            <p:ph type="sldNum" sz="quarter" idx="12"/>
          </p:nvPr>
        </p:nvSpPr>
        <p:spPr>
          <a:xfrm>
            <a:off x="11287677" y="6555552"/>
            <a:ext cx="762000" cy="153888"/>
          </a:xfrm>
        </p:spPr>
        <p:txBody>
          <a:bodyPr/>
          <a:lstStyle/>
          <a:p>
            <a:fld id="{1ED2235E-0982-3B42-A838-A74550CD4449}" type="slidenum">
              <a:rPr lang="en-GB" smtClean="0"/>
            </a:fld>
            <a:endParaRPr lang="en-GB"/>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3C57A-F336-4095-8831-0CD6741C542B}"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showMasterSp="0" userDrawn="1">
  <p:cSld name="Blank Blank">
    <p:spTree>
      <p:nvGrpSpPr>
        <p:cNvPr id="1" name=""/>
        <p:cNvGrpSpPr/>
        <p:nvPr/>
      </p:nvGrpSpPr>
      <p:grpSpPr>
        <a:xfrm>
          <a:off x="0" y="0"/>
          <a:ext cx="0" cy="0"/>
          <a:chOff x="0" y="0"/>
          <a:chExt cx="0" cy="0"/>
        </a:xfrm>
      </p:grpSpPr>
    </p:spTree>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80"/>
            <a:ext cx="7616824" cy="1368425"/>
          </a:xfrm>
        </p:spPr>
        <p:txBody>
          <a:bodyPr anchor="t">
            <a:noAutofit/>
          </a:bodyPr>
          <a:lstStyle>
            <a:lvl1pPr algn="l">
              <a:defRPr sz="4800">
                <a:solidFill>
                  <a:schemeClr val="tx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2282826" y="3429010"/>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765520" y="3429010"/>
            <a:ext cx="1510613" cy="276999"/>
          </a:xfrm>
          <a:prstGeom prst="rect">
            <a:avLst/>
          </a:prstGeom>
        </p:spPr>
        <p:txBody>
          <a:bodyPr lIns="91430" tIns="45716" rIns="91430" bIns="45716" anchor="t">
            <a:noAutofit/>
          </a:bodyPr>
          <a:lstStyle>
            <a:lvl1pPr eaLnBrk="1">
              <a:lnSpc>
                <a:spcPct val="90000"/>
              </a:lnSpc>
              <a:defRPr sz="1800">
                <a:solidFill>
                  <a:schemeClr val="tx1"/>
                </a:solidFill>
              </a:defRPr>
            </a:lvl1pPr>
          </a:lstStyle>
          <a:p>
            <a:fld id="{D95F7A61-9035-4B3E-A573-90EDAB846D0B}" type="datetime1">
              <a:rPr lang="en-GB" smtClean="0"/>
            </a:fld>
            <a:endParaRPr lang="en-US"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7" y="6264005"/>
            <a:ext cx="8381999" cy="153888"/>
          </a:xfrm>
        </p:spPr>
        <p:txBody>
          <a:bodyPr/>
          <a:lstStyle>
            <a:lvl1pPr eaLnBrk="1">
              <a:defRPr>
                <a:solidFill>
                  <a:schemeClr val="tx2">
                    <a:lumMod val="75000"/>
                  </a:schemeClr>
                </a:solidFill>
              </a:defRPr>
            </a:lvl1pPr>
          </a:lstStyle>
          <a:p>
            <a:r>
              <a:rPr lang="en-US"/>
              <a:t>Presentation footer 10PT grey. Please add the relevant country to the footer.</a:t>
            </a:r>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8" y="1363681"/>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483"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lvl1pPr eaLnBrk="1">
              <a:defRPr/>
            </a:lvl1pPr>
          </a:lstStyle>
          <a:p>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533400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096001" y="2057400"/>
            <a:ext cx="5330825"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3554412"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316415" y="2057400"/>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p:nvPr>
        </p:nvSpPr>
        <p:spPr>
          <a:xfrm>
            <a:off x="7870825" y="2057401"/>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ext Placeholder 7"/>
          <p:cNvSpPr>
            <a:spLocks noGrp="1"/>
          </p:cNvSpPr>
          <p:nvPr>
            <p:ph type="body" sz="quarter" idx="14"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383610"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2" y="6479905"/>
            <a:ext cx="1510613" cy="153888"/>
          </a:xfrm>
          <a:prstGeom prst="rect">
            <a:avLst/>
          </a:prstGeom>
        </p:spPr>
        <p:txBody>
          <a:bodyPr lIns="91430" tIns="45716" rIns="91430" bIns="45716"/>
          <a:lstStyle>
            <a:lvl1pPr eaLnBrk="1">
              <a:defRPr>
                <a:solidFill>
                  <a:schemeClr val="bg1"/>
                </a:solidFill>
              </a:defRPr>
            </a:lvl1pPr>
          </a:lstStyle>
          <a:p>
            <a:fld id="{74F1439B-B53F-4AC3-A904-6247A117388A}" type="datetime1">
              <a:rPr lang="en-GB" smtClean="0"/>
            </a:fld>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accent1"/>
              </a:solidFill>
            </a:endParaRPr>
          </a:p>
        </p:txBody>
      </p:sp>
      <p:sp>
        <p:nvSpPr>
          <p:cNvPr id="3" name="Text Placeholder 2"/>
          <p:cNvSpPr>
            <a:spLocks noGrp="1"/>
          </p:cNvSpPr>
          <p:nvPr>
            <p:ph type="body" sz="quarter" idx="13"/>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384634" name="Slide do think-cell" r:id="rId3" imgW="12700" imgH="12700" progId="TCLayout.ActiveDocument.1">
                  <p:embed/>
                </p:oleObj>
              </mc:Choice>
              <mc:Fallback>
                <p:oleObj name="Slide do think-cell" r:id="rId3" imgW="12700" imgH="12700" progId="TCLayout.ActiveDocument.1">
                  <p:embed/>
                  <p:pic>
                    <p:nvPicPr>
                      <p:cNvPr id="0" name="2 Objeto"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4" name="Footer Placeholder 3"/>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385658"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fld id="{0ACCDCAE-5313-4A35-8703-B90DCE2CC238}" type="datetime1">
              <a:rPr lang="en-GB"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r>
              <a:rPr lang="en-US">
                <a:solidFill>
                  <a:srgbClr val="C6C6C6">
                    <a:lumMod val="75000"/>
                  </a:srgbClr>
                </a:solidFill>
              </a:rPr>
              <a:t>Presentation footer 10PT grey. Please add the relevant country to the footer.</a:t>
            </a:r>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4" y="1085373"/>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386682"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A3434213-CD38-4AD6-84A8-FAE400B1C2FE}" type="datetime1">
              <a:rPr lang="en-GB"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r>
              <a:rPr lang="en-GB" dirty="0">
                <a:solidFill>
                  <a:srgbClr val="C6C6C6">
                    <a:lumMod val="75000"/>
                  </a:srgbClr>
                </a:solidFill>
              </a:rPr>
              <a:t>.</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a:lnSpc>
                <a:spcPct val="90000"/>
              </a:lnSpc>
              <a:defRPr/>
            </a:lvl1pPr>
          </a:lstStyle>
          <a:p>
            <a:fld id="{6C07CB11-D557-464F-8A18-C1676F7081E2}"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US"/>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GB"/>
          </a:p>
        </p:txBody>
      </p:sp>
      <p:sp>
        <p:nvSpPr>
          <p:cNvPr id="3" name="Date Placeholder 2"/>
          <p:cNvSpPr>
            <a:spLocks noGrp="1"/>
          </p:cNvSpPr>
          <p:nvPr>
            <p:ph type="dt" sz="half" idx="10"/>
          </p:nvPr>
        </p:nvSpPr>
        <p:spPr>
          <a:xfrm>
            <a:off x="772211" y="6264005"/>
            <a:ext cx="1510613" cy="153888"/>
          </a:xfrm>
          <a:prstGeom prst="rect">
            <a:avLst/>
          </a:prstGeom>
        </p:spPr>
        <p:txBody>
          <a:bodyPr/>
          <a:lstStyle/>
          <a:p>
            <a:fld id="{ABAA4BFA-F4A1-4590-B742-181C9D108BD5}" type="datetime1">
              <a:rPr lang="en-GB" smtClean="0"/>
            </a:fld>
            <a:endParaRPr lang="en-GB" dirty="0"/>
          </a:p>
        </p:txBody>
      </p:sp>
      <p:sp>
        <p:nvSpPr>
          <p:cNvPr id="4" name="Footer Placeholder 3"/>
          <p:cNvSpPr>
            <a:spLocks noGrp="1"/>
          </p:cNvSpPr>
          <p:nvPr>
            <p:ph type="ftr" sz="quarter" idx="11"/>
          </p:nvPr>
        </p:nvSpPr>
        <p:spPr/>
        <p:txBody>
          <a:bodyPr/>
          <a:lstStyle/>
          <a:p>
            <a:r>
              <a:rPr lang="en-GB" dirty="0"/>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dirty="0"/>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8730" name="Slide do think-cell" r:id="rId3" imgW="9525" imgH="9525" progId="TCLayout.ActiveDocument.1">
                  <p:embed/>
                </p:oleObj>
              </mc:Choice>
              <mc:Fallback>
                <p:oleObj name="Slide do think-cell" r:id="rId3" imgW="9525" imgH="9525" progId="TCLayout.ActiveDocument.1">
                  <p:embed/>
                  <p:pic>
                    <p:nvPicPr>
                      <p:cNvPr id="0" name="Objeto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tângulo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Clique para </a:t>
            </a:r>
            <a:r>
              <a:rPr lang="en-US" dirty="0" err="1"/>
              <a:t>editar</a:t>
            </a:r>
            <a:r>
              <a:rPr lang="en-US" dirty="0"/>
              <a:t> o </a:t>
            </a:r>
            <a:r>
              <a:rPr lang="en-US" dirty="0" err="1"/>
              <a:t>estilo</a:t>
            </a:r>
            <a:r>
              <a:rPr lang="en-US" dirty="0"/>
              <a:t> do </a:t>
            </a:r>
            <a:r>
              <a:rPr lang="en-US" dirty="0" err="1"/>
              <a:t>subtítulo</a:t>
            </a:r>
            <a:r>
              <a:rPr lang="en-US" dirty="0"/>
              <a:t> </a:t>
            </a:r>
            <a:r>
              <a:rPr lang="en-US" dirty="0" err="1"/>
              <a:t>mestre</a:t>
            </a:r>
            <a:endParaRPr lang="en-US"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752E0EC8-F80F-42B2-BEFD-F3F7F69BC9C3}" type="datetime1">
              <a:rPr lang="en-GB" smtClean="0"/>
            </a:fld>
            <a:endParaRPr lang="en-US"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schemeClr val="tx1"/>
              </a:solidFill>
            </a:endParaRPr>
          </a:p>
        </p:txBody>
      </p:sp>
      <p:pic>
        <p:nvPicPr>
          <p:cNvPr id="1026" name="Picture 2" descr="\\psf\Home\Desktop\ENELLOGO1.jpg"/>
          <p:cNvPicPr>
            <a:picLocks noChangeAspect="1" noChangeArrowheads="1"/>
          </p:cNvPicPr>
          <p:nvPr userDrawn="1"/>
        </p:nvPicPr>
        <p:blipFill>
          <a:blip r:embed="rId6"/>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9754"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lvl1pPr>
              <a:lnSpc>
                <a:spcPct val="90000"/>
              </a:lnSpc>
              <a:defRPr/>
            </a:lvl1pPr>
          </a:lstStyle>
          <a:p>
            <a:fld id="{A3B08F55-3333-490C-898F-ACCCC97A4370}" type="datetime1">
              <a:rPr lang="en-GB" smtClean="0"/>
            </a:fld>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90778" name="Slide do think-cell" r:id="rId3" imgW="9525" imgH="9525" progId="TCLayout.ActiveDocument.1">
                  <p:embed/>
                </p:oleObj>
              </mc:Choice>
              <mc:Fallback>
                <p:oleObj name="Slide do think-cell" r:id="rId3" imgW="9525" imgH="9525" progId="TCLayout.ActiveDocument.1">
                  <p:embed/>
                  <p:pic>
                    <p:nvPicPr>
                      <p:cNvPr id="0"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tângulo 1"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800" b="1" i="0" baseline="0" dirty="0" err="1">
              <a:latin typeface="Arial" panose="020B0604020202020204" pitchFamily="34" charset="0"/>
              <a:ea typeface="+mj-ea"/>
              <a:cs typeface="+mj-cs"/>
              <a:sym typeface="Arial" panose="020B0604020202020204" pitchFamily="34" charset="0"/>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6EDB707E-442F-45CE-B132-C9AF5F30AF76}" type="datetime1">
              <a:rPr lang="en-GB" smtClean="0"/>
            </a:fld>
            <a:endParaRPr lang="en-US" dirty="0"/>
          </a:p>
        </p:txBody>
      </p:sp>
      <p:sp>
        <p:nvSpPr>
          <p:cNvPr id="12" name="Footer Placeholder 2"/>
          <p:cNvSpPr>
            <a:spLocks noGrp="1"/>
          </p:cNvSpPr>
          <p:nvPr>
            <p:ph type="ftr" sz="quarter" idx="11"/>
          </p:nvPr>
        </p:nvSpPr>
        <p:spPr>
          <a:xfrm>
            <a:off x="2282825" y="6264005"/>
            <a:ext cx="8381999" cy="153888"/>
          </a:xfrm>
        </p:spPr>
        <p:txBody>
          <a:bodyPr/>
          <a:lstStyle>
            <a:lvl1pPr eaLnBrk="1">
              <a:defRPr>
                <a:solidFill>
                  <a:schemeClr val="tx2">
                    <a:lumMod val="75000"/>
                  </a:schemeClr>
                </a:solidFill>
              </a:defRPr>
            </a:lvl1pPr>
          </a:lstStyle>
          <a:p>
            <a:r>
              <a:rPr lang="en-US"/>
              <a:t>Presentation footer 10PT grey. Please add the relevant country to the footer.</a:t>
            </a:r>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noProof="0" dirty="0"/>
          </a:p>
        </p:txBody>
      </p:sp>
      <p:pic>
        <p:nvPicPr>
          <p:cNvPr id="8" name="Picture 2" descr="\\psf\Home\Desktop\ENELLOGO1.jpg"/>
          <p:cNvPicPr>
            <a:picLocks noChangeAspect="1" noChangeArrowheads="1"/>
          </p:cNvPicPr>
          <p:nvPr userDrawn="1"/>
        </p:nvPicPr>
        <p:blipFill>
          <a:blip r:embed="rId6"/>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91802" name="Slide do think-cell" r:id="rId3" imgW="9525" imgH="9525" progId="TCLayout.ActiveDocument.1">
                  <p:embed/>
                </p:oleObj>
              </mc:Choice>
              <mc:Fallback>
                <p:oleObj name="Slide do think-cell" r:id="rId3" imgW="9525" imgH="9525" progId="TCLayout.ActiveDocument.1">
                  <p:embed/>
                  <p:pic>
                    <p:nvPicPr>
                      <p:cNvPr id="0" name="Objeto 9"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1999" y="2057399"/>
            <a:ext cx="533400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fld id="{76114F2D-6532-4461-9587-1037AAEE3974}" type="datetime1">
              <a:rPr lang="en-GB" smtClean="0"/>
            </a:fld>
            <a:endParaRPr lang="en-US" dirty="0"/>
          </a:p>
        </p:txBody>
      </p:sp>
      <p:sp>
        <p:nvSpPr>
          <p:cNvPr id="6" name="Footer Placeholder 5"/>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92826"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sz="half" idx="1" hasCustomPrompt="1"/>
          </p:nvPr>
        </p:nvSpPr>
        <p:spPr>
          <a:xfrm>
            <a:off x="762000" y="2057399"/>
            <a:ext cx="3554412"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5" name="Date Placeholder 4"/>
          <p:cNvSpPr>
            <a:spLocks noGrp="1"/>
          </p:cNvSpPr>
          <p:nvPr>
            <p:ph type="dt" sz="half" idx="10"/>
          </p:nvPr>
        </p:nvSpPr>
        <p:spPr/>
        <p:txBody>
          <a:bodyPr/>
          <a:lstStyle/>
          <a:p>
            <a:fld id="{8518F017-A4B0-47A8-84A0-1099EC949396}" type="datetime1">
              <a:rPr lang="en-GB" smtClean="0"/>
            </a:fld>
            <a:endParaRPr lang="en-US" dirty="0"/>
          </a:p>
        </p:txBody>
      </p:sp>
      <p:sp>
        <p:nvSpPr>
          <p:cNvPr id="6" name="Footer Placeholder 5"/>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hasCustomPrompt="1"/>
          </p:nvPr>
        </p:nvSpPr>
        <p:spPr>
          <a:xfrm>
            <a:off x="7870824" y="2057400"/>
            <a:ext cx="3554411" cy="4108451"/>
          </a:xfrm>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93850"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p>
            <a:fld id="{23E22DE5-4815-4812-9E4E-5770DCA169A8}" type="datetime1">
              <a:rPr lang="en-GB" smtClean="0"/>
            </a:fld>
            <a:endParaRPr lang="en-US" dirty="0"/>
          </a:p>
        </p:txBody>
      </p:sp>
      <p:sp>
        <p:nvSpPr>
          <p:cNvPr id="5" name="Footer Placeholder 4"/>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EC4F3C0F-CBE5-49BD-9632-32752CDBFB38}" type="datetime1">
              <a:rPr lang="en-GB" smtClean="0"/>
            </a:fld>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Tree>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94874" name="Slide do think-cell" r:id="rId3" imgW="9525" imgH="9525" progId="TCLayout.ActiveDocument.1">
                  <p:embed/>
                </p:oleObj>
              </mc:Choice>
              <mc:Fallback>
                <p:oleObj name="Slide do think-cell" r:id="rId3" imgW="9525" imgH="9525" progId="TCLayout.ActiveDocument.1">
                  <p:embed/>
                  <p:pic>
                    <p:nvPicPr>
                      <p:cNvPr id="0"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tângulo 5"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Date Placeholder 2"/>
          <p:cNvSpPr>
            <a:spLocks noGrp="1"/>
          </p:cNvSpPr>
          <p:nvPr>
            <p:ph type="dt" sz="half" idx="10"/>
          </p:nvPr>
        </p:nvSpPr>
        <p:spPr/>
        <p:txBody>
          <a:bodyPr/>
          <a:lstStyle/>
          <a:p>
            <a:fld id="{785D7D3F-734F-4A8F-AD88-FC87D71F23EF}" type="datetime1">
              <a:rPr lang="en-GB" smtClean="0"/>
            </a:fld>
            <a:endParaRPr lang="en-US" dirty="0"/>
          </a:p>
        </p:txBody>
      </p:sp>
      <p:sp>
        <p:nvSpPr>
          <p:cNvPr id="4" name="Footer Placeholder 3"/>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B437B4-19B3-434E-A6FF-8712ED8C339A}" type="datetime1">
              <a:rPr lang="en-GB" smtClean="0"/>
            </a:fld>
            <a:endParaRPr lang="en-US" dirty="0"/>
          </a:p>
        </p:txBody>
      </p:sp>
      <p:sp>
        <p:nvSpPr>
          <p:cNvPr id="3" name="Footer Placeholder 2"/>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11" name="Sottotitolo 2"/>
          <p:cNvSpPr>
            <a:spLocks noGrp="1"/>
          </p:cNvSpPr>
          <p:nvPr>
            <p:ph type="subTitle" idx="13" hasCustomPrompt="1"/>
          </p:nvPr>
        </p:nvSpPr>
        <p:spPr>
          <a:xfrm>
            <a:off x="1803373" y="1692001"/>
            <a:ext cx="8939882" cy="4284000"/>
          </a:xfrm>
          <a:prstGeom prst="rect">
            <a:avLst/>
          </a:prstGeom>
        </p:spPr>
        <p:txBody>
          <a:bodyPr lIns="121910" tIns="0" rIns="121910" bIns="60955">
            <a:noAutofit/>
          </a:bodyPr>
          <a:lstStyle>
            <a:lvl1pPr marL="0" indent="0" algn="l">
              <a:lnSpc>
                <a:spcPts val="9600"/>
              </a:lnSpc>
              <a:buNone/>
              <a:defRPr sz="8000" b="1" baseline="0">
                <a:solidFill>
                  <a:srgbClr val="DC4405"/>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Divider page title</a:t>
            </a:r>
            <a:endParaRPr lang="en-US" dirty="0"/>
          </a:p>
        </p:txBody>
      </p:sp>
      <p:sp>
        <p:nvSpPr>
          <p:cNvPr id="3" name="Segnaposto numero diapositiva 6"/>
          <p:cNvSpPr>
            <a:spLocks noGrp="1"/>
          </p:cNvSpPr>
          <p:nvPr>
            <p:ph type="sldNum" sz="quarter" idx="14"/>
          </p:nvPr>
        </p:nvSpPr>
        <p:spPr/>
        <p:txBody>
          <a:bodyPr/>
          <a:lstStyle>
            <a:lvl1pPr>
              <a:defRPr/>
            </a:lvl1pPr>
          </a:lstStyle>
          <a:p>
            <a:pPr>
              <a:defRPr/>
            </a:pPr>
            <a:fld id="{DF75578B-9BC3-4F78-82E8-CFA987D73837}" type="slidenum">
              <a:rPr lang="en-US" smtClean="0"/>
            </a:fld>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531" name="Slide do think-cell" r:id="rId3" imgW="9525" imgH="9525" progId="TCLayout.ActiveDocument.1">
                  <p:embed/>
                </p:oleObj>
              </mc:Choice>
              <mc:Fallback>
                <p:oleObj name="Slide do think-cell" r:id="rId3" imgW="9525" imgH="9525" progId="TCLayout.ActiveDocument.1">
                  <p:embed/>
                  <p:pic>
                    <p:nvPicPr>
                      <p:cNvPr id="0"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tângulo 5"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lvl1pPr eaLnBrk="1">
              <a:defRPr/>
            </a:lvl1pPr>
          </a:lstStyle>
          <a:p>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5898"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Retângulo 8"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pt-BR" dirty="0"/>
              <a:t>Fare </a:t>
            </a:r>
            <a:r>
              <a:rPr lang="pt-BR" dirty="0" err="1"/>
              <a:t>clic</a:t>
            </a:r>
            <a:r>
              <a:rPr lang="pt-BR" dirty="0"/>
              <a:t> per </a:t>
            </a:r>
            <a:r>
              <a:rPr lang="pt-BR" dirty="0" err="1"/>
              <a:t>modificare</a:t>
            </a:r>
            <a:r>
              <a:rPr lang="pt-BR" dirty="0"/>
              <a:t> </a:t>
            </a:r>
            <a:r>
              <a:rPr lang="pt-BR" dirty="0" err="1"/>
              <a:t>lo</a:t>
            </a:r>
            <a:r>
              <a:rPr lang="pt-BR" dirty="0"/>
              <a:t> </a:t>
            </a:r>
            <a:r>
              <a:rPr lang="pt-BR" dirty="0" err="1"/>
              <a:t>stile</a:t>
            </a:r>
            <a:r>
              <a:rPr lang="pt-BR" dirty="0"/>
              <a:t> </a:t>
            </a:r>
            <a:r>
              <a:rPr lang="pt-BR" dirty="0" err="1"/>
              <a:t>del</a:t>
            </a:r>
            <a:r>
              <a:rPr lang="pt-BR" dirty="0"/>
              <a:t> </a:t>
            </a:r>
            <a:r>
              <a:rPr lang="pt-BR" dirty="0" err="1"/>
              <a:t>titolo</a:t>
            </a:r>
            <a:endParaRPr lang="pt-BR" dirty="0"/>
          </a:p>
        </p:txBody>
      </p:sp>
      <p:sp>
        <p:nvSpPr>
          <p:cNvPr id="3" name="Content Placeholder 2"/>
          <p:cNvSpPr>
            <a:spLocks noGrp="1"/>
          </p:cNvSpPr>
          <p:nvPr>
            <p:ph idx="1" hasCustomPrompt="1"/>
          </p:nvPr>
        </p:nvSpPr>
        <p:spPr/>
        <p:txBody>
          <a:bodyPr/>
          <a:lstStyle/>
          <a:p>
            <a:pPr lvl="0"/>
            <a:r>
              <a:rPr lang="pt-BR" dirty="0"/>
              <a:t>Fare </a:t>
            </a:r>
            <a:r>
              <a:rPr lang="pt-BR" dirty="0" err="1"/>
              <a:t>clic</a:t>
            </a:r>
            <a:r>
              <a:rPr lang="pt-BR" dirty="0"/>
              <a:t> per </a:t>
            </a:r>
            <a:r>
              <a:rPr lang="pt-BR" dirty="0" err="1"/>
              <a:t>modificare</a:t>
            </a:r>
            <a:r>
              <a:rPr lang="pt-BR" dirty="0"/>
              <a:t> </a:t>
            </a:r>
            <a:r>
              <a:rPr lang="pt-BR" dirty="0" err="1"/>
              <a:t>stili</a:t>
            </a:r>
            <a:r>
              <a:rPr lang="pt-BR" dirty="0"/>
              <a:t> </a:t>
            </a:r>
            <a:r>
              <a:rPr lang="pt-BR" dirty="0" err="1"/>
              <a:t>del</a:t>
            </a:r>
            <a:r>
              <a:rPr lang="pt-BR" dirty="0"/>
              <a:t> testo </a:t>
            </a:r>
            <a:r>
              <a:rPr lang="pt-BR" dirty="0" err="1"/>
              <a:t>dello</a:t>
            </a:r>
            <a:r>
              <a:rPr lang="pt-BR" dirty="0"/>
              <a:t> </a:t>
            </a:r>
            <a:r>
              <a:rPr lang="pt-BR" dirty="0" err="1"/>
              <a:t>schema</a:t>
            </a:r>
            <a:endParaRPr lang="pt-BR" dirty="0"/>
          </a:p>
          <a:p>
            <a:pPr lvl="1"/>
            <a:r>
              <a:rPr lang="pt-BR" dirty="0" err="1"/>
              <a:t>Secondo</a:t>
            </a:r>
            <a:r>
              <a:rPr lang="pt-BR" dirty="0"/>
              <a:t> </a:t>
            </a:r>
            <a:r>
              <a:rPr lang="pt-BR" dirty="0" err="1"/>
              <a:t>livello</a:t>
            </a:r>
            <a:endParaRPr lang="pt-BR" dirty="0"/>
          </a:p>
          <a:p>
            <a:pPr lvl="2"/>
            <a:r>
              <a:rPr lang="pt-BR" dirty="0" err="1"/>
              <a:t>Terzo</a:t>
            </a:r>
            <a:r>
              <a:rPr lang="pt-BR" dirty="0"/>
              <a:t> </a:t>
            </a:r>
            <a:r>
              <a:rPr lang="pt-BR" dirty="0" err="1"/>
              <a:t>livello</a:t>
            </a:r>
            <a:endParaRPr lang="pt-BR" dirty="0"/>
          </a:p>
          <a:p>
            <a:pPr lvl="3"/>
            <a:r>
              <a:rPr lang="pt-BR" dirty="0"/>
              <a:t>Quarto </a:t>
            </a:r>
            <a:r>
              <a:rPr lang="pt-BR" dirty="0" err="1"/>
              <a:t>livello</a:t>
            </a:r>
            <a:endParaRPr lang="pt-BR" dirty="0"/>
          </a:p>
          <a:p>
            <a:pPr lvl="4"/>
            <a:r>
              <a:rPr lang="pt-BR" dirty="0"/>
              <a:t>Quinto </a:t>
            </a:r>
            <a:r>
              <a:rPr lang="pt-BR" dirty="0" err="1"/>
              <a:t>livello</a:t>
            </a:r>
            <a:endParaRPr lang="pt-BR"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fld id="{B84C0142-60F1-4B17-BCBB-3C99EE09982A}" type="datetime1">
              <a:rPr lang="en-GB" smtClean="0">
                <a:solidFill>
                  <a:srgbClr val="C6C6C6">
                    <a:lumMod val="75000"/>
                  </a:srgbClr>
                </a:solidFill>
              </a:rPr>
            </a:fld>
            <a:endParaRPr lang="pt-BR"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r>
              <a:rPr lang="en-US">
                <a:solidFill>
                  <a:srgbClr val="C6C6C6">
                    <a:lumMod val="75000"/>
                  </a:srgbClr>
                </a:solidFill>
              </a:rPr>
              <a:t>Presentation footer 10PT grey. Please add the relevant country to the footer.</a:t>
            </a:r>
            <a:endParaRPr lang="pt-BR"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pt-BR" smtClean="0">
                <a:solidFill>
                  <a:srgbClr val="C6C6C6">
                    <a:lumMod val="75000"/>
                  </a:srgbClr>
                </a:solidFill>
              </a:rPr>
            </a:fld>
            <a:endParaRPr lang="pt-BR"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pt-BR" dirty="0"/>
              <a:t>Click </a:t>
            </a:r>
            <a:r>
              <a:rPr lang="pt-BR" dirty="0" err="1"/>
              <a:t>to</a:t>
            </a:r>
            <a:r>
              <a:rPr lang="pt-BR" dirty="0"/>
              <a:t> </a:t>
            </a:r>
            <a:r>
              <a:rPr lang="pt-BR" dirty="0" err="1"/>
              <a:t>edit</a:t>
            </a:r>
            <a:r>
              <a:rPr lang="pt-BR" dirty="0"/>
              <a:t> Master </a:t>
            </a:r>
            <a:r>
              <a:rPr lang="pt-BR" dirty="0" err="1"/>
              <a:t>subtitle</a:t>
            </a:r>
            <a:r>
              <a:rPr lang="pt-BR" dirty="0"/>
              <a:t> </a:t>
            </a:r>
            <a:r>
              <a:rPr lang="pt-BR" dirty="0" err="1"/>
              <a:t>style</a:t>
            </a:r>
            <a:r>
              <a:rPr lang="pt-BR" dirty="0"/>
              <a:t> </a:t>
            </a:r>
            <a:r>
              <a:rPr lang="pt-BR" dirty="0" err="1"/>
              <a:t>if</a:t>
            </a:r>
            <a:r>
              <a:rPr lang="pt-BR" dirty="0"/>
              <a:t> </a:t>
            </a:r>
            <a:r>
              <a:rPr lang="pt-BR" dirty="0" err="1"/>
              <a:t>required</a:t>
            </a:r>
            <a:endParaRPr lang="pt-BR" dirty="0"/>
          </a:p>
        </p:txBody>
      </p:sp>
    </p:spTree>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2"/>
            <a:ext cx="7616824" cy="1368425"/>
          </a:xfrm>
        </p:spPr>
        <p:txBody>
          <a:bodyPr anchor="t">
            <a:noAutofit/>
          </a:bodyPr>
          <a:lstStyle>
            <a:lvl1pPr algn="l">
              <a:defRPr sz="479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5" y="3429011"/>
            <a:ext cx="6109388" cy="276999"/>
          </a:xfrm>
        </p:spPr>
        <p:txBody>
          <a:bodyPr anchor="t">
            <a:noAutofit/>
          </a:bodyPr>
          <a:lstStyle>
            <a:lvl1pPr marL="0" indent="0" algn="l">
              <a:lnSpc>
                <a:spcPct val="90000"/>
              </a:lnSpc>
              <a:buNone/>
              <a:defRPr sz="1835">
                <a:solidFill>
                  <a:schemeClr val="tx1"/>
                </a:solidFill>
              </a:defRPr>
            </a:lvl1pPr>
            <a:lvl2pPr marL="456565" indent="0" algn="ctr">
              <a:buNone/>
              <a:defRPr sz="2040"/>
            </a:lvl2pPr>
            <a:lvl3pPr marL="913765" indent="0" algn="ctr">
              <a:buNone/>
              <a:defRPr sz="1835"/>
            </a:lvl3pPr>
            <a:lvl4pPr marL="1370330" indent="0" algn="ctr">
              <a:buNone/>
              <a:defRPr sz="1630"/>
            </a:lvl4pPr>
            <a:lvl5pPr marL="1827530" indent="0" algn="ctr">
              <a:buNone/>
              <a:defRPr sz="1630"/>
            </a:lvl5pPr>
            <a:lvl6pPr marL="2284095" indent="0" algn="ctr">
              <a:buNone/>
              <a:defRPr sz="1630"/>
            </a:lvl6pPr>
            <a:lvl7pPr marL="2740660" indent="0" algn="ctr">
              <a:buNone/>
              <a:defRPr sz="1630"/>
            </a:lvl7pPr>
            <a:lvl8pPr marL="3197860" indent="0" algn="ctr">
              <a:buNone/>
              <a:defRPr sz="1630"/>
            </a:lvl8pPr>
            <a:lvl9pPr marL="3654425" indent="0" algn="ctr">
              <a:buNone/>
              <a:defRPr sz="163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35">
                <a:solidFill>
                  <a:schemeClr val="tx1"/>
                </a:solidFill>
              </a:defRPr>
            </a:lvl1pPr>
          </a:lstStyle>
          <a:p>
            <a:fld id="{2661A9BE-18C2-4460-8737-A40858CF949F}" type="datetime1">
              <a:rPr lang="en-GB" smtClean="0">
                <a:solidFill>
                  <a:prstClr val="black"/>
                </a:solidFill>
              </a:rPr>
            </a:fld>
            <a:endParaRPr lang="en-GB" dirty="0">
              <a:solidFill>
                <a:prstClr val="black"/>
              </a:solidFill>
            </a:endParaRPr>
          </a:p>
        </p:txBody>
      </p:sp>
      <p:sp>
        <p:nvSpPr>
          <p:cNvPr id="9" name="Rectangle 8"/>
          <p:cNvSpPr/>
          <p:nvPr userDrawn="1"/>
        </p:nvSpPr>
        <p:spPr>
          <a:xfrm rot="16200000">
            <a:off x="1615350" y="-157777"/>
            <a:ext cx="691601"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black"/>
              </a:solidFill>
            </a:endParaRPr>
          </a:p>
        </p:txBody>
      </p:sp>
      <p:pic>
        <p:nvPicPr>
          <p:cNvPr id="1026" name="Picture 2" descr="\\psf\Home\Desktop\ENELLOGO1.jpg"/>
          <p:cNvPicPr>
            <a:picLocks noChangeAspect="1" noChangeArrowheads="1"/>
          </p:cNvPicPr>
          <p:nvPr userDrawn="1"/>
        </p:nvPicPr>
        <p:blipFill>
          <a:blip r:embed="rId2" cstate="print"/>
          <a:srcRect/>
          <a:stretch>
            <a:fillRect/>
          </a:stretch>
        </p:blipFill>
        <p:spPr bwMode="auto">
          <a:xfrm>
            <a:off x="9519703" y="5483227"/>
            <a:ext cx="1907123" cy="691036"/>
          </a:xfrm>
          <a:prstGeom prst="rect">
            <a:avLst/>
          </a:prstGeom>
          <a:noFill/>
        </p:spPr>
      </p:pic>
      <p:sp>
        <p:nvSpPr>
          <p:cNvPr id="7"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582539F8-C26B-4952-8051-BF75DC75440B}"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fld id="{E1DE0286-4088-44C2-ABC1-1A4F65B41C4D}" type="datetime1">
              <a:rPr lang="en-GB" smtClean="0">
                <a:solidFill>
                  <a:srgbClr val="C6C6C6">
                    <a:lumMod val="75000"/>
                  </a:srgbClr>
                </a:solidFill>
              </a:rPr>
            </a:fld>
            <a:endParaRPr lang="en-GB" dirty="0">
              <a:solidFill>
                <a:srgbClr val="C6C6C6">
                  <a:lumMod val="75000"/>
                </a:srgbClr>
              </a:solidFill>
            </a:endParaRPr>
          </a:p>
        </p:txBody>
      </p:sp>
      <p:sp>
        <p:nvSpPr>
          <p:cNvPr id="12" name="Footer Placeholder 2"/>
          <p:cNvSpPr>
            <a:spLocks noGrp="1"/>
          </p:cNvSpPr>
          <p:nvPr>
            <p:ph type="ftr" sz="quarter" idx="11"/>
          </p:nvPr>
        </p:nvSpPr>
        <p:spPr>
          <a:xfrm>
            <a:off x="2282829" y="6264005"/>
            <a:ext cx="8381999" cy="153888"/>
          </a:xfrm>
        </p:spPr>
        <p:txBody>
          <a:bodyPr/>
          <a:lstStyle>
            <a:lvl1pPr>
              <a:defRPr>
                <a:solidFill>
                  <a:schemeClr val="tx2">
                    <a:lumMod val="75000"/>
                  </a:schemeClr>
                </a:solidFill>
              </a:defRPr>
            </a:lvl1p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501" y="1363683"/>
            <a:ext cx="6076985" cy="2054224"/>
          </a:xfrm>
        </p:spPr>
        <p:txBody>
          <a:bodyPr anchor="b">
            <a:noAutofit/>
          </a:bodyPr>
          <a:lstStyle>
            <a:lvl1pPr>
              <a:defRPr sz="479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8" name="Picture 2" descr="\\psf\Home\Desktop\ENELLOGO1.jpg"/>
          <p:cNvPicPr>
            <a:picLocks noChangeAspect="1" noChangeArrowheads="1"/>
          </p:cNvPicPr>
          <p:nvPr userDrawn="1"/>
        </p:nvPicPr>
        <p:blipFill>
          <a:blip r:embed="rId2" cstate="print"/>
          <a:srcRect/>
          <a:stretch>
            <a:fillRect/>
          </a:stretch>
        </p:blipFill>
        <p:spPr bwMode="auto">
          <a:xfrm>
            <a:off x="10100485" y="690093"/>
            <a:ext cx="1326340" cy="480592"/>
          </a:xfrm>
          <a:prstGeom prst="rect">
            <a:avLst/>
          </a:prstGeom>
          <a:noFill/>
        </p:spPr>
      </p:pic>
    </p:spTree>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4" y="2057400"/>
            <a:ext cx="5330824"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F035DB8F-1FC9-4A36-B38D-DB1821C9D31A}" type="datetime1">
              <a:rPr lang="en-GB"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a:t>Fare clic per modificare lo stile del titolo</a:t>
            </a:r>
            <a:endParaRPr lang="en-GB" dirty="0"/>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DA0C4835-3899-4FDE-A7DF-45572A2D9B31}" type="datetime1">
              <a:rPr lang="en-GB"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8"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775"/>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D36C1425-6F2E-40F7-B7B8-AB887D22BBFD}"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604869F0-1258-4CEB-8B6D-21931B0B5D83}" type="datetime1">
              <a:rPr lang="en-GB" smtClean="0">
                <a:solidFill>
                  <a:prstClr val="white"/>
                </a:solidFill>
              </a:rPr>
            </a:fld>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solidFill>
                  <a:prstClr val="white"/>
                </a:solidFill>
              </a:rPr>
              <a:t>Presentation footer 10PT grey. Please add the relevant country to the footer.</a:t>
            </a:r>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2" y="-394411"/>
            <a:ext cx="878041" cy="304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srgbClr val="0655FA"/>
              </a:solidFill>
            </a:endParaRPr>
          </a:p>
        </p:txBody>
      </p:sp>
      <p:sp>
        <p:nvSpPr>
          <p:cNvPr id="3" name="Text Placeholder 2"/>
          <p:cNvSpPr>
            <a:spLocks noGrp="1"/>
          </p:cNvSpPr>
          <p:nvPr>
            <p:ph type="body" sz="quarter" idx="13" hasCustomPrompt="1"/>
          </p:nvPr>
        </p:nvSpPr>
        <p:spPr>
          <a:xfrm>
            <a:off x="772211" y="1905920"/>
            <a:ext cx="7606615" cy="3577305"/>
          </a:xfrm>
        </p:spPr>
        <p:txBody>
          <a:bodyPr/>
          <a:lstStyle>
            <a:lvl1pPr>
              <a:defRPr sz="479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397946" name="Slide do think-cell" r:id="rId3" imgW="0" imgH="0" progId="TCLayout.ActiveDocument.1">
                  <p:embed/>
                </p:oleObj>
              </mc:Choice>
              <mc:Fallback>
                <p:oleObj name="Slide do think-cell" r:id="rId3" imgW="0" imgH="0" progId="TCLayout.ActiveDocument.1">
                  <p:embed/>
                  <p:pic>
                    <p:nvPicPr>
                      <p:cNvPr id="0" name="Ogget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lvl1pPr eaLnBrk="1">
              <a:defRPr/>
            </a:lvl1pPr>
          </a:lstStyle>
          <a:p>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userDrawn="1">
  <p:cSld name="1_ single column text">
    <p:spTree>
      <p:nvGrpSpPr>
        <p:cNvPr id="1" name=""/>
        <p:cNvGrpSpPr/>
        <p:nvPr/>
      </p:nvGrpSpPr>
      <p:grpSpPr>
        <a:xfrm>
          <a:off x="0" y="0"/>
          <a:ext cx="0" cy="0"/>
          <a:chOff x="0" y="0"/>
          <a:chExt cx="0" cy="0"/>
        </a:xfrm>
      </p:grpSpPr>
      <p:sp>
        <p:nvSpPr>
          <p:cNvPr id="6" name="Sottotitolo 2"/>
          <p:cNvSpPr txBox="1"/>
          <p:nvPr userDrawn="1"/>
        </p:nvSpPr>
        <p:spPr>
          <a:xfrm>
            <a:off x="433919" y="1692280"/>
            <a:ext cx="11140016" cy="4283075"/>
          </a:xfrm>
          <a:prstGeom prst="rect">
            <a:avLst/>
          </a:prstGeom>
        </p:spPr>
        <p:txBody>
          <a:bodyPr lIns="93173" tIns="0" rIns="93173" bIns="46589"/>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466090" fontAlgn="auto">
              <a:spcAft>
                <a:spcPts val="0"/>
              </a:spcAft>
              <a:buSzPct val="100000"/>
              <a:buFont typeface="Arial" panose="020B0604020202020204"/>
              <a:buNone/>
              <a:defRPr/>
            </a:pPr>
            <a:endParaRPr lang="it-IT" sz="1835" b="1" dirty="0">
              <a:solidFill>
                <a:srgbClr val="53565A">
                  <a:tint val="75000"/>
                </a:srgbClr>
              </a:solidFill>
              <a:cs typeface="Arial" panose="020B0604020202020204"/>
            </a:endParaRPr>
          </a:p>
        </p:txBody>
      </p:sp>
      <p:sp>
        <p:nvSpPr>
          <p:cNvPr id="10" name="Title 1"/>
          <p:cNvSpPr>
            <a:spLocks noGrp="1"/>
          </p:cNvSpPr>
          <p:nvPr>
            <p:ph type="title" hasCustomPrompt="1"/>
          </p:nvPr>
        </p:nvSpPr>
        <p:spPr>
          <a:xfrm>
            <a:off x="762003" y="670125"/>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9" y="1909"/>
          <a:ext cx="2116" cy="1905"/>
        </p:xfrm>
        <a:graphic>
          <a:graphicData uri="http://schemas.openxmlformats.org/presentationml/2006/ole">
            <mc:AlternateContent xmlns:mc="http://schemas.openxmlformats.org/markup-compatibility/2006">
              <mc:Choice xmlns:v="urn:schemas-microsoft-com:vml" Requires="v">
                <p:oleObj spid="_x0000_s1399994"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909"/>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1"/>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fld>
            <a:endParaRPr lang="en-US" dirty="0"/>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D45206E5-3EE7-4BE1-8371-7C4083CD9AC2}"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C33910A4-5D2F-48A7-836C-CCA855AB81FD}"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C1A6E1AF-D7EA-4796-B08C-A87C3A213E1F}"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US"/>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Slide Number Placeholder 5"/>
          <p:cNvSpPr txBox="1"/>
          <p:nvPr userDrawn="1"/>
        </p:nvSpPr>
        <p:spPr>
          <a:xfrm>
            <a:off x="11192898" y="6548002"/>
            <a:ext cx="762000" cy="153888"/>
          </a:xfrm>
          <a:prstGeom prst="rect">
            <a:avLst/>
          </a:prstGeom>
        </p:spPr>
        <p:txBody>
          <a:bodyPr vert="horz"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1" i="0" u="none" strike="noStrike" kern="1200" cap="none" spc="0" normalizeH="0" baseline="0" noProof="0" smtClean="0">
                <a:ln>
                  <a:noFill/>
                </a:ln>
                <a:solidFill>
                  <a:schemeClr val="tx2">
                    <a:lumMod val="75000"/>
                  </a:schemeClr>
                </a:solidFill>
                <a:effectLst/>
                <a:uLnTx/>
                <a:uFillTx/>
                <a:latin typeface="+mn-lt"/>
                <a:ea typeface="+mn-ea"/>
                <a:cs typeface="+mn-cs"/>
              </a:rPr>
            </a:fld>
            <a:endParaRPr kumimoji="0" lang="en-GB" sz="1000" b="1" i="0" u="none" strike="noStrike" kern="1200" cap="none" spc="0" normalizeH="0" baseline="0" noProof="0" dirty="0">
              <a:ln>
                <a:noFill/>
              </a:ln>
              <a:solidFill>
                <a:schemeClr val="tx2">
                  <a:lumMod val="75000"/>
                </a:schemeClr>
              </a:solidFill>
              <a:effectLst/>
              <a:uLnTx/>
              <a:uFillTx/>
              <a:latin typeface="+mn-lt"/>
              <a:ea typeface="+mn-ea"/>
              <a:cs typeface="+mn-cs"/>
            </a:endParaRPr>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8" y="1907"/>
          <a:ext cx="2116" cy="1905"/>
        </p:xfrm>
        <a:graphic>
          <a:graphicData uri="http://schemas.openxmlformats.org/presentationml/2006/ole">
            <mc:AlternateContent xmlns:mc="http://schemas.openxmlformats.org/markup-compatibility/2006">
              <mc:Choice xmlns:v="urn:schemas-microsoft-com:vml" Requires="v">
                <p:oleObj spid="_x0000_s1401018"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907"/>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fld>
            <a:endParaRPr lang="en-US" dirty="0"/>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402042" name="Slide do think-cell" r:id="rId3" imgW="8255" imgH="8255" progId="TCLayout.ActiveDocument.1">
                  <p:embed/>
                </p:oleObj>
              </mc:Choice>
              <mc:Fallback>
                <p:oleObj name="Slide do think-cell" r:id="rId3" imgW="8255" imgH="8255"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ítulo 1"/>
          <p:cNvSpPr>
            <a:spLocks noGrp="1"/>
          </p:cNvSpPr>
          <p:nvPr>
            <p:ph type="title"/>
          </p:nvPr>
        </p:nvSpPr>
        <p:spPr/>
        <p:txBody>
          <a:bodyPr/>
          <a:lstStyle/>
          <a:p>
            <a:r>
              <a:rPr lang="pt-BR"/>
              <a:t>Clique para editar o título mestre</a:t>
            </a:r>
            <a:endParaRPr lang="pt-BR"/>
          </a:p>
        </p:txBody>
      </p:sp>
      <p:sp>
        <p:nvSpPr>
          <p:cNvPr id="3" name="Espaço Reservado para Conteúdo 2"/>
          <p:cNvSpPr>
            <a:spLocks noGrp="1"/>
          </p:cNvSpPr>
          <p:nvPr>
            <p:ph idx="1"/>
          </p:nvPr>
        </p:nvSpPr>
        <p:spPr/>
        <p:txBody>
          <a:bodyPr/>
          <a:lstStyle/>
          <a:p>
            <a:pPr lvl="0"/>
            <a:r>
              <a:rPr lang="pt-BR"/>
              <a:t>Editar estilos de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4" name="Espaço Reservado para Data 3"/>
          <p:cNvSpPr>
            <a:spLocks noGrp="1"/>
          </p:cNvSpPr>
          <p:nvPr>
            <p:ph type="dt" sz="half" idx="10"/>
          </p:nvPr>
        </p:nvSpPr>
        <p:spPr/>
        <p:txBody>
          <a:bodyPr/>
          <a:lstStyle/>
          <a:p>
            <a:fld id="{C6F15E76-26C3-46A5-A2CB-FEDD6FAB6216}" type="datetime1">
              <a:rPr lang="en-GB" smtClean="0"/>
            </a:fld>
            <a:endParaRPr lang="pt-BR"/>
          </a:p>
        </p:txBody>
      </p:sp>
      <p:sp>
        <p:nvSpPr>
          <p:cNvPr id="5" name="Espaço Reservado para Rodapé 4"/>
          <p:cNvSpPr>
            <a:spLocks noGrp="1"/>
          </p:cNvSpPr>
          <p:nvPr>
            <p:ph type="ftr" sz="quarter" idx="11"/>
          </p:nvPr>
        </p:nvSpPr>
        <p:spPr/>
        <p:txBody>
          <a:bodyPr/>
          <a:lstStyle/>
          <a:p>
            <a:r>
              <a:rPr lang="en-US"/>
              <a:t>Presentation footer 10PT grey. Please add the relevant country to the footer.</a:t>
            </a:r>
            <a:endParaRPr lang="pt-BR"/>
          </a:p>
        </p:txBody>
      </p:sp>
      <p:sp>
        <p:nvSpPr>
          <p:cNvPr id="6" name="Espaço Reservado para Número de Slide 5"/>
          <p:cNvSpPr>
            <a:spLocks noGrp="1"/>
          </p:cNvSpPr>
          <p:nvPr>
            <p:ph type="sldNum" sz="quarter" idx="12"/>
          </p:nvPr>
        </p:nvSpPr>
        <p:spPr>
          <a:xfrm>
            <a:off x="11097684" y="6572170"/>
            <a:ext cx="584200" cy="120048"/>
          </a:xfrm>
          <a:prstGeom prst="rect">
            <a:avLst/>
          </a:prstGeom>
        </p:spPr>
        <p:txBody>
          <a:bodyPr/>
          <a:lstStyle/>
          <a:p>
            <a:fld id="{C13A815D-3FBB-4667-8B7C-A8C317CCE2A5}" type="slidenum">
              <a:rPr lang="pt-BR" smtClean="0"/>
            </a:fld>
            <a:endParaRPr lang="pt-BR"/>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4090"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8"/>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fld id="{2B2859B9-3815-4F1A-A5BB-427D3A1A6BC8}"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Clique para editar o título mestre</a:t>
            </a:r>
            <a:endParaRPr lang="en-US" dirty="0"/>
          </a:p>
        </p:txBody>
      </p:sp>
      <p:sp>
        <p:nvSpPr>
          <p:cNvPr id="3" name="Content Placeholder 2"/>
          <p:cNvSpPr>
            <a:spLocks noGrp="1"/>
          </p:cNvSpPr>
          <p:nvPr>
            <p:ph idx="1"/>
          </p:nvPr>
        </p:nvSpPr>
        <p:spPr/>
        <p:txBody>
          <a:bodyPr/>
          <a:lstStyle/>
          <a:p>
            <a:pPr lvl="0"/>
            <a:r>
              <a:rPr lang="en-US"/>
              <a:t>Editar estilos de texto Mestre</a:t>
            </a:r>
            <a:endParaRPr lang="en-US"/>
          </a:p>
          <a:p>
            <a:pPr lvl="1"/>
            <a:r>
              <a:rPr lang="en-US"/>
              <a:t>Segundo nível</a:t>
            </a:r>
            <a:endParaRPr lang="en-US"/>
          </a:p>
          <a:p>
            <a:pPr lvl="2"/>
            <a:r>
              <a:rPr lang="en-US"/>
              <a:t>Terceiro nível</a:t>
            </a:r>
            <a:endParaRPr lang="en-US"/>
          </a:p>
          <a:p>
            <a:pPr lvl="3"/>
            <a:r>
              <a:rPr lang="en-US"/>
              <a:t>Quarto nível</a:t>
            </a:r>
            <a:endParaRPr lang="en-US"/>
          </a:p>
          <a:p>
            <a:pPr lvl="4"/>
            <a:r>
              <a:rPr lang="en-US"/>
              <a:t>Quinto nível</a:t>
            </a:r>
            <a:endParaRPr lang="en-US" dirty="0"/>
          </a:p>
        </p:txBody>
      </p:sp>
      <p:sp>
        <p:nvSpPr>
          <p:cNvPr id="5" name="Footer Placeholder 4"/>
          <p:cNvSpPr>
            <a:spLocks noGrp="1"/>
          </p:cNvSpPr>
          <p:nvPr>
            <p:ph type="ftr" sz="quarter" idx="11"/>
          </p:nvPr>
        </p:nvSpPr>
        <p:spPr/>
        <p:txBody>
          <a:bodyPr/>
          <a:lstStyle>
            <a:lvl1pPr>
              <a:lnSpc>
                <a:spcPct val="90000"/>
              </a:lnSpc>
              <a:defRPr/>
            </a:lvl1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000" b="0" i="0" u="none" strike="noStrike" kern="1200" cap="none" spc="0" normalizeH="0" baseline="0" noProof="0">
                <a:ln>
                  <a:noFill/>
                </a:ln>
                <a:solidFill>
                  <a:srgbClr val="C6C6C6">
                    <a:lumMod val="75000"/>
                  </a:srgbClr>
                </a:solidFill>
                <a:effectLst/>
                <a:uLnTx/>
                <a:uFillTx/>
                <a:latin typeface="Arial" panose="020B0604020202020204"/>
                <a:ea typeface="+mn-ea"/>
                <a:cs typeface="+mn-cs"/>
              </a:rPr>
              <a:t>Presentation footer 10PT grey. Please add the relevant country to the footer.</a:t>
            </a:r>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lvl1pPr>
              <a:lnSpc>
                <a:spcPct val="90000"/>
              </a:lnSpc>
              <a:defRPr/>
            </a:lvl1pPr>
          </a:lstStyle>
          <a:p>
            <a:pPr marL="0" marR="0" lvl="0" indent="0" algn="r" defTabSz="914400" rtl="0" eaLnBrk="1" fontAlgn="auto" latinLnBrk="0" hangingPunct="1">
              <a:lnSpc>
                <a:spcPct val="90000"/>
              </a:lnSpc>
              <a:spcBef>
                <a:spcPts val="0"/>
              </a:spcBef>
              <a:spcAft>
                <a:spcPts val="0"/>
              </a:spcAft>
              <a:buClrTx/>
              <a:buSzTx/>
              <a:buFontTx/>
              <a:buNone/>
              <a:defRPr/>
            </a:pPr>
            <a:fld id="{1ED2235E-0982-3B42-A838-A74550CD4449}" type="slidenum">
              <a:rPr kumimoji="0" lang="en-US" sz="1000" b="0" i="0" u="none" strike="noStrike" kern="1200" cap="none" spc="0" normalizeH="0" baseline="0" noProof="0" smtClean="0">
                <a:ln>
                  <a:noFill/>
                </a:ln>
                <a:solidFill>
                  <a:srgbClr val="C6C6C6">
                    <a:lumMod val="75000"/>
                  </a:srgbClr>
                </a:solidFill>
                <a:effectLst/>
                <a:uLnTx/>
                <a:uFillTx/>
                <a:latin typeface="Arial" panose="020B0604020202020204"/>
                <a:ea typeface="+mn-ea"/>
                <a:cs typeface="+mn-cs"/>
              </a:rPr>
            </a:fld>
            <a:endParaRPr kumimoji="0" lang="en-US" sz="1000" b="0" i="0" u="none" strike="noStrike" kern="1200" cap="none" spc="0" normalizeH="0" baseline="0" noProof="0" dirty="0">
              <a:ln>
                <a:noFill/>
              </a:ln>
              <a:solidFill>
                <a:srgbClr val="C6C6C6">
                  <a:lumMod val="75000"/>
                </a:srgbClr>
              </a:solidFill>
              <a:effectLst/>
              <a:uLnTx/>
              <a:uFillTx/>
              <a:latin typeface="Arial" panose="020B0604020202020204"/>
              <a:ea typeface="+mn-ea"/>
              <a:cs typeface="+mn-cs"/>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a:t>Click to edit Master subtitle style if required</a:t>
            </a:r>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a:xfrm>
            <a:off x="765519" y="3429007"/>
            <a:ext cx="1510613" cy="276999"/>
          </a:xfrm>
          <a:prstGeom prst="rect">
            <a:avLst/>
          </a:prstGeom>
        </p:spPr>
        <p:txBody>
          <a:bodyPr anchor="t">
            <a:noAutofit/>
          </a:bodyPr>
          <a:lstStyle>
            <a:lvl1pPr>
              <a:lnSpc>
                <a:spcPct val="90000"/>
              </a:lnSpc>
              <a:defRPr sz="1800">
                <a:solidFill>
                  <a:schemeClr val="tx1"/>
                </a:solidFill>
              </a:defRPr>
            </a:lvl1pPr>
          </a:lstStyle>
          <a:p>
            <a:fld id="{6F216EE2-9C98-46F1-AF1D-F147D0D24809}"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6138"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lvl1pPr>
              <a:lnSpc>
                <a:spcPct val="90000"/>
              </a:lnSpc>
              <a:defRPr/>
            </a:lvl1pPr>
          </a:lstStyle>
          <a:p>
            <a:r>
              <a:rPr lang="en-US"/>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r>
              <a:rPr lang="en-US"/>
              <a:t>Presentation footer 10PT grey. Please add the relevant country to the footer.</a:t>
            </a:r>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1999" y="2057399"/>
            <a:ext cx="533400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r>
              <a:rPr lang="en-US"/>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2000" y="2057399"/>
            <a:ext cx="3554412"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r>
              <a:rPr lang="en-US"/>
              <a:t>Presentation footer 10PT grey.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p:nvPr>
        </p:nvSpPr>
        <p:spPr>
          <a:xfrm>
            <a:off x="7870824" y="2057400"/>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p>
            <a:r>
              <a:rPr lang="en-US"/>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1" y="6479905"/>
            <a:ext cx="1510613" cy="153888"/>
          </a:xfrm>
          <a:prstGeom prst="rect">
            <a:avLst/>
          </a:prstGeom>
        </p:spPr>
        <p:txBody>
          <a:bodyPr/>
          <a:lstStyle>
            <a:lvl1pPr>
              <a:defRPr>
                <a:solidFill>
                  <a:schemeClr val="bg1"/>
                </a:solidFill>
              </a:defRPr>
            </a:lvl1pPr>
          </a:lstStyle>
          <a:p>
            <a:fld id="{AA01D53A-562D-49DC-B073-5402A0D94709}" type="datetime1">
              <a:rPr lang="en-GB" smtClean="0"/>
            </a:fld>
            <a:endParaRPr lang="en-GB"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7162" name="Slide do think-cell" r:id="rId3" imgW="12700" imgH="12700" progId="TCLayout.ActiveDocument.1">
                  <p:embed/>
                </p:oleObj>
              </mc:Choice>
              <mc:Fallback>
                <p:oleObj name="Slide do think-cell" r:id="rId3" imgW="12700" imgH="12700" progId="TCLayout.ActiveDocument.1">
                  <p:embed/>
                  <p:pic>
                    <p:nvPicPr>
                      <p:cNvPr id="0" name="Ogget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lvl1pPr>
              <a:defRPr/>
            </a:lvl1pPr>
          </a:lstStyle>
          <a:p>
            <a:r>
              <a:rPr lang="en-US"/>
              <a:t>Presentation footer 10PT grey.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Presentation footer 10PT grey.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8186"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fld id="{2FC20013-DD19-49D2-907A-6E84AD79ABB7}" type="datetime1">
              <a:rPr lang="en-GB"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r>
              <a:rPr lang="en-US">
                <a:solidFill>
                  <a:srgbClr val="C6C6C6">
                    <a:lumMod val="75000"/>
                  </a:srgbClr>
                </a:solidFill>
              </a:rPr>
              <a:t>Presentation footer 10PT grey. Please add the relevant country to the footer.</a:t>
            </a:r>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userDrawn="1">
  <p:cSld name="Somente títul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09210" name="Slide do think-cell" r:id="rId3" imgW="9525" imgH="9525" progId="TCLayout.ActiveDocument.1">
                  <p:embed/>
                </p:oleObj>
              </mc:Choice>
              <mc:Fallback>
                <p:oleObj name="Slide do think-cell" r:id="rId3" imgW="9525" imgH="9525" progId="TCLayout.ActiveDocument.1">
                  <p:embed/>
                  <p:pic>
                    <p:nvPicPr>
                      <p:cNvPr id="0"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tângulo 5"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Date Placeholder 2"/>
          <p:cNvSpPr>
            <a:spLocks noGrp="1"/>
          </p:cNvSpPr>
          <p:nvPr>
            <p:ph type="dt" sz="half" idx="10"/>
          </p:nvPr>
        </p:nvSpPr>
        <p:spPr/>
        <p:txBody>
          <a:bodyPr/>
          <a:lstStyle/>
          <a:p>
            <a:fld id="{33BFB0BC-9BE2-42C7-853B-401B9E8F9107}" type="datetime1">
              <a:rPr lang="en-GB" smtClean="0"/>
            </a:fld>
            <a:endParaRPr lang="en-US" dirty="0"/>
          </a:p>
        </p:txBody>
      </p:sp>
      <p:sp>
        <p:nvSpPr>
          <p:cNvPr id="4" name="Footer Placeholder 3"/>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410234" name="Slide do think-cell" r:id="rId3" imgW="9525" imgH="9525" progId="TCLayout.ActiveDocument.1">
                  <p:embed/>
                </p:oleObj>
              </mc:Choice>
              <mc:Fallback>
                <p:oleObj name="Slide do think-cell" r:id="rId3" imgW="9525" imgH="9525" progId="TCLayout.ActiveDocument.1">
                  <p:embed/>
                  <p:pic>
                    <p:nvPicPr>
                      <p:cNvPr id="0" name="Objeto 8" hidden="1"/>
                      <p:cNvPicPr/>
                      <p:nvPr/>
                    </p:nvPicPr>
                    <p:blipFill>
                      <a:blip r:embed="rId4"/>
                      <a:stretch>
                        <a:fillRect/>
                      </a:stretch>
                    </p:blipFill>
                    <p:spPr>
                      <a:xfrm>
                        <a:off x="1589" y="1589"/>
                        <a:ext cx="1588" cy="1588"/>
                      </a:xfrm>
                      <a:prstGeom prst="rect">
                        <a:avLst/>
                      </a:prstGeom>
                    </p:spPr>
                  </p:pic>
                </p:oleObj>
              </mc:Fallback>
            </mc:AlternateContent>
          </a:graphicData>
        </a:graphic>
      </p:graphicFrame>
      <p:sp>
        <p:nvSpPr>
          <p:cNvPr id="7" name="Retângulo 6" hidden="1"/>
          <p:cNvSpPr/>
          <p:nvPr userDrawn="1">
            <p:custDataLst>
              <p:tags r:id="rId5"/>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hasCustomPrompt="1"/>
          </p:nvPr>
        </p:nvSpPr>
        <p:spPr/>
        <p:txBody>
          <a:bodyPr/>
          <a:lstStyle/>
          <a:p>
            <a:r>
              <a:rPr lang="en-US" dirty="0"/>
              <a:t>Clique para </a:t>
            </a:r>
            <a:r>
              <a:rPr lang="en-US" dirty="0" err="1"/>
              <a:t>editar</a:t>
            </a:r>
            <a:r>
              <a:rPr lang="en-US" dirty="0"/>
              <a:t> o </a:t>
            </a:r>
            <a:r>
              <a:rPr lang="en-US" dirty="0" err="1"/>
              <a:t>estilo</a:t>
            </a:r>
            <a:r>
              <a:rPr lang="en-US" dirty="0"/>
              <a:t> do </a:t>
            </a:r>
            <a:r>
              <a:rPr lang="en-US" dirty="0" err="1"/>
              <a:t>título</a:t>
            </a:r>
            <a:r>
              <a:rPr lang="en-US" dirty="0"/>
              <a:t> </a:t>
            </a:r>
            <a:r>
              <a:rPr lang="en-US" dirty="0" err="1"/>
              <a:t>mestre</a:t>
            </a:r>
            <a:endParaRPr lang="en-US" dirty="0"/>
          </a:p>
        </p:txBody>
      </p:sp>
      <p:sp>
        <p:nvSpPr>
          <p:cNvPr id="3" name="Content Placeholder 2"/>
          <p:cNvSpPr>
            <a:spLocks noGrp="1"/>
          </p:cNvSpPr>
          <p:nvPr>
            <p:ph idx="1" hasCustomPrompt="1"/>
          </p:nvPr>
        </p:nvSpPr>
        <p:spPr/>
        <p:txBody>
          <a:bodyPr/>
          <a:lstStyle/>
          <a:p>
            <a:pPr lvl="0"/>
            <a:r>
              <a:rPr lang="en-US" dirty="0"/>
              <a:t>Clique para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a:t>Quinto </a:t>
            </a:r>
            <a:r>
              <a:rPr lang="en-US" dirty="0" err="1"/>
              <a:t>nível</a:t>
            </a:r>
            <a:endParaRPr lang="en-US" dirty="0"/>
          </a:p>
        </p:txBody>
      </p:sp>
      <p:sp>
        <p:nvSpPr>
          <p:cNvPr id="4" name="Date Placeholder 3"/>
          <p:cNvSpPr>
            <a:spLocks noGrp="1"/>
          </p:cNvSpPr>
          <p:nvPr>
            <p:ph type="dt" sz="half" idx="10"/>
          </p:nvPr>
        </p:nvSpPr>
        <p:spPr/>
        <p:txBody>
          <a:bodyPr/>
          <a:lstStyle>
            <a:lvl1pPr>
              <a:lnSpc>
                <a:spcPct val="90000"/>
              </a:lnSpc>
              <a:defRPr/>
            </a:lvl1pPr>
          </a:lstStyle>
          <a:p>
            <a:fld id="{4365F47C-063B-4AF9-BAB8-B69B224FB0F3}" type="datetime1">
              <a:rPr lang="en-GB" smtClean="0"/>
            </a:fld>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77"/>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2FDF8538-F029-40F9-A156-C5426C788DD6}" type="datetime1">
              <a:rPr lang="en-GB" smtClean="0"/>
            </a:fld>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45F10FA7-8A61-4201-82F2-22DA133F6F49}" type="datetime1">
              <a:rPr lang="en-GB" smtClean="0"/>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userDrawn="1">
  <p:cSld name="2_eSlide - Title, no content">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1412282" name="Slide do think-cell" r:id="rId3" imgW="12700" imgH="12700" progId="TCLayout.ActiveDocument.1">
                  <p:embed/>
                </p:oleObj>
              </mc:Choice>
              <mc:Fallback>
                <p:oleObj name="Slide do think-cell" r:id="rId3" imgW="12700" imgH="12700" progId="TCLayout.ActiveDocument.1">
                  <p:embed/>
                  <p:pic>
                    <p:nvPicPr>
                      <p:cNvPr id="0" name="Objeto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Placeholder 8"/>
          <p:cNvSpPr>
            <a:spLocks noGrp="1"/>
          </p:cNvSpPr>
          <p:nvPr>
            <p:ph type="body" sz="quarter" idx="10" hasCustomPrompt="1"/>
            <p:custDataLst>
              <p:tags r:id="rId5"/>
            </p:custDataLst>
          </p:nvPr>
        </p:nvSpPr>
        <p:spPr>
          <a:xfrm>
            <a:off x="463641" y="1080269"/>
            <a:ext cx="11316235" cy="5138668"/>
          </a:xfrm>
          <a:prstGeom prst="rect">
            <a:avLst/>
          </a:prstGeom>
        </p:spPr>
        <p:txBody>
          <a:bodyPr vert="horz"/>
          <a:lstStyle>
            <a:lvl1pPr>
              <a:buClr>
                <a:srgbClr val="013D5D"/>
              </a:buClr>
              <a:buFont typeface="Arial" panose="020B0604020202020204" pitchFamily="34" charset="0"/>
              <a:buChar char="•"/>
              <a:defRPr sz="12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Clique para editar os estilos do texto mestre</a:t>
            </a:r>
            <a:endParaRPr lang="en-US" dirty="0"/>
          </a:p>
        </p:txBody>
      </p:sp>
      <p:sp>
        <p:nvSpPr>
          <p:cNvPr id="6" name="Slide Number Placeholder 5"/>
          <p:cNvSpPr>
            <a:spLocks noGrp="1"/>
          </p:cNvSpPr>
          <p:nvPr>
            <p:ph type="sldNum" sz="quarter" idx="4"/>
            <p:custDataLst>
              <p:tags r:id="rId6"/>
            </p:custDataLst>
          </p:nvPr>
        </p:nvSpPr>
        <p:spPr>
          <a:xfrm>
            <a:off x="11097828" y="6571687"/>
            <a:ext cx="584200" cy="120184"/>
          </a:xfrm>
          <a:prstGeom prst="rect">
            <a:avLst/>
          </a:prstGeom>
        </p:spPr>
        <p:txBody>
          <a:bodyPr wrap="none" lIns="0" tIns="0" rIns="0" bIns="0" anchor="b" anchorCtr="0"/>
          <a:lstStyle>
            <a:lvl1pPr marL="0" algn="r" defTabSz="914400" rtl="0" eaLnBrk="1" fontAlgn="base" latinLnBrk="0" hangingPunct="1">
              <a:lnSpc>
                <a:spcPct val="90000"/>
              </a:lnSpc>
              <a:spcBef>
                <a:spcPct val="0"/>
              </a:spcBef>
              <a:spcAft>
                <a:spcPct val="0"/>
              </a:spcAft>
              <a:defRPr lang="en-US" sz="90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itle 2"/>
          <p:cNvSpPr>
            <a:spLocks noGrp="1"/>
          </p:cNvSpPr>
          <p:nvPr>
            <p:ph type="title" hasCustomPrompt="1"/>
            <p:custDataLst>
              <p:tags r:id="rId7"/>
            </p:custDataLst>
          </p:nvPr>
        </p:nvSpPr>
        <p:spPr>
          <a:xfrm>
            <a:off x="459180" y="99956"/>
            <a:ext cx="11352811" cy="755073"/>
          </a:xfrm>
          <a:prstGeom prst="rect">
            <a:avLst/>
          </a:prstGeom>
        </p:spPr>
        <p:txBody>
          <a:bodyPr/>
          <a:lstStyle>
            <a:lvl1pPr>
              <a:defRPr sz="220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2" name="Text Placeholder 8"/>
          <p:cNvSpPr>
            <a:spLocks noGrp="1"/>
          </p:cNvSpPr>
          <p:nvPr>
            <p:ph type="body" sz="quarter" idx="11" hasCustomPrompt="1"/>
            <p:custDataLst>
              <p:tags r:id="rId8"/>
            </p:custDataLst>
          </p:nvPr>
        </p:nvSpPr>
        <p:spPr>
          <a:xfrm>
            <a:off x="2836701" y="6541061"/>
            <a:ext cx="8184236" cy="201880"/>
          </a:xfrm>
          <a:prstGeom prst="rect">
            <a:avLst/>
          </a:prstGeom>
        </p:spPr>
        <p:txBody>
          <a:bodyPr vert="horz"/>
          <a:lstStyle>
            <a:lvl1pPr>
              <a:buClr>
                <a:srgbClr val="013D5D"/>
              </a:buClr>
              <a:buFont typeface="+mj-lt"/>
              <a:buAutoNum type="arabicPeriod"/>
              <a:defRPr sz="800">
                <a:solidFill>
                  <a:srgbClr val="000000"/>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761999" y="670121"/>
            <a:ext cx="8375651" cy="394980"/>
          </a:xfrm>
          <a:prstGeom prst="rect">
            <a:avLst/>
          </a:prstGeom>
        </p:spPr>
        <p:txBody>
          <a:bodyPr/>
          <a:lstStyle/>
          <a:p>
            <a:r>
              <a:rPr lang="es-ES"/>
              <a:t>Haga clic para modificar el estilo de título del patrón</a:t>
            </a:r>
            <a:endParaRPr lang="en-GB" dirty="0"/>
          </a:p>
        </p:txBody>
      </p:sp>
      <p:sp>
        <p:nvSpPr>
          <p:cNvPr id="3" name="Content Placeholder 2"/>
          <p:cNvSpPr>
            <a:spLocks noGrp="1"/>
          </p:cNvSpPr>
          <p:nvPr>
            <p:ph idx="1" hasCustomPrompt="1"/>
          </p:nvPr>
        </p:nvSpPr>
        <p:spPr>
          <a:xfrm>
            <a:off x="761999" y="2055703"/>
            <a:ext cx="10664825" cy="4110147"/>
          </a:xfrm>
          <a:prstGeom prst="rect">
            <a:avLst/>
          </a:prstGeom>
        </p:spPr>
        <p:txBody>
          <a:bodyPr/>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GB" dirty="0"/>
          </a:p>
        </p:txBody>
      </p:sp>
      <p:sp>
        <p:nvSpPr>
          <p:cNvPr id="4" name="Date Placeholder 3"/>
          <p:cNvSpPr>
            <a:spLocks noGrp="1"/>
          </p:cNvSpPr>
          <p:nvPr>
            <p:ph type="dt" sz="half" idx="10"/>
          </p:nvPr>
        </p:nvSpPr>
        <p:spPr>
          <a:xfrm>
            <a:off x="772211" y="6264005"/>
            <a:ext cx="1510613" cy="153888"/>
          </a:xfrm>
          <a:prstGeom prst="rect">
            <a:avLst/>
          </a:prstGeom>
        </p:spPr>
        <p:txBody>
          <a:bodyPr/>
          <a:lstStyle>
            <a:lvl1pPr>
              <a:lnSpc>
                <a:spcPct val="90000"/>
              </a:lnSpc>
              <a:defRPr/>
            </a:lvl1pPr>
          </a:lstStyle>
          <a:p>
            <a:fld id="{9138E4AF-56C7-4EDE-82AC-F7D2B61529F2}"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a:xfrm>
            <a:off x="2282825" y="6264005"/>
            <a:ext cx="8381999" cy="153888"/>
          </a:xfrm>
          <a:prstGeom prst="rect">
            <a:avLst/>
          </a:prstGeom>
        </p:spPr>
        <p:txBody>
          <a:bodyPr/>
          <a:lstStyle>
            <a:lvl1pPr>
              <a:lnSpc>
                <a:spcPct val="90000"/>
              </a:lnSpc>
              <a:defRPr/>
            </a:lvl1p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a:prstGeom prst="rect">
            <a:avLst/>
          </a:prstGeom>
        </p:spPr>
        <p:txBody>
          <a:bodyPr rIns="0">
            <a:noAutofit/>
          </a:bodyPr>
          <a:lstStyle>
            <a:lvl1pPr>
              <a:defRPr sz="1900"/>
            </a:lvl1pPr>
          </a:lstStyle>
          <a:p>
            <a:pPr lvl="0"/>
            <a:r>
              <a:rPr lang="en-GB" dirty="0"/>
              <a:t>Click to edit Master subtitle style if required</a:t>
            </a:r>
            <a:endParaRPr lang="en-US" dirty="0"/>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userDrawn="1">
  <p:cSld name="eSlide - Title, no conten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413306" name="Slide do think-cell" r:id="rId3" imgW="12700" imgH="12700" progId="TCLayout.ActiveDocument.1">
                  <p:embed/>
                </p:oleObj>
              </mc:Choice>
              <mc:Fallback>
                <p:oleObj name="Slide do think-cell" r:id="rId3" imgW="12700" imgH="12700" progId="TCLayout.ActiveDocument.1">
                  <p:embed/>
                  <p:pic>
                    <p:nvPicPr>
                      <p:cNvPr id="0" name="Objeto 1"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7" name="Slide Number Placeholder 5"/>
          <p:cNvSpPr>
            <a:spLocks noGrp="1"/>
          </p:cNvSpPr>
          <p:nvPr>
            <p:ph type="sldNum" sz="quarter" idx="4"/>
            <p:custDataLst>
              <p:tags r:id="rId7"/>
            </p:custDataLst>
          </p:nvPr>
        </p:nvSpPr>
        <p:spPr>
          <a:xfrm>
            <a:off x="11097828" y="6571687"/>
            <a:ext cx="584200" cy="120184"/>
          </a:xfrm>
          <a:prstGeom prst="rect">
            <a:avLst/>
          </a:prstGeom>
        </p:spPr>
        <p:txBody>
          <a:bodyPr wrap="none" lIns="0" tIns="0" rIns="0" bIns="0" anchor="b" anchorCtr="0"/>
          <a:lstStyle>
            <a:lvl1pPr marL="0" algn="r" defTabSz="843915" rtl="0" eaLnBrk="1" fontAlgn="base" latinLnBrk="0" hangingPunct="1">
              <a:lnSpc>
                <a:spcPct val="90000"/>
              </a:lnSpc>
              <a:spcBef>
                <a:spcPct val="0"/>
              </a:spcBef>
              <a:spcAft>
                <a:spcPct val="0"/>
              </a:spcAft>
              <a:defRPr lang="en-US" sz="830" b="0" kern="1200" smtClean="0">
                <a:solidFill>
                  <a:schemeClr val="tx2"/>
                </a:solidFill>
                <a:latin typeface="+mj-lt"/>
                <a:ea typeface="+mn-ea"/>
                <a:cs typeface="+mn-cs"/>
              </a:defRPr>
            </a:lvl1pPr>
          </a:lstStyle>
          <a:p>
            <a:fld id="{35C0926A-889A-463A-A5EA-682F15689EEF}" type="slidenum">
              <a:rPr lang="en-US" smtClean="0"/>
            </a:fld>
            <a:endParaRPr lang="en-US" dirty="0"/>
          </a:p>
        </p:txBody>
      </p:sp>
      <p:sp>
        <p:nvSpPr>
          <p:cNvPr id="8" name="Text Placeholder 8"/>
          <p:cNvSpPr>
            <a:spLocks noGrp="1"/>
          </p:cNvSpPr>
          <p:nvPr>
            <p:ph type="body" sz="quarter" idx="11" hasCustomPrompt="1"/>
            <p:custDataLst>
              <p:tags r:id="rId8"/>
            </p:custDataLst>
          </p:nvPr>
        </p:nvSpPr>
        <p:spPr>
          <a:xfrm>
            <a:off x="3265994" y="6542470"/>
            <a:ext cx="7552260" cy="200473"/>
          </a:xfrm>
          <a:prstGeom prst="rect">
            <a:avLst/>
          </a:prstGeom>
        </p:spPr>
        <p:txBody>
          <a:bodyPr vert="horz"/>
          <a:lstStyle>
            <a:lvl1pPr>
              <a:buClr>
                <a:srgbClr val="013D5D"/>
              </a:buClr>
              <a:buFont typeface="+mj-lt"/>
              <a:buAutoNum type="arabicPeriod"/>
              <a:defRPr sz="74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Nota de rodapé</a:t>
            </a:r>
            <a:endParaRPr lang="pt-PT" dirty="0"/>
          </a:p>
          <a:p>
            <a:pPr lvl="0"/>
            <a:endParaRPr lang="en-US" dirty="0"/>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userDrawn="1">
  <p:cSld name="1_eSlide - Title, no content">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p:custDataLst>
              <p:tags r:id="rId2"/>
            </p:custDataLst>
          </p:nvPr>
        </p:nvGraphicFramePr>
        <p:xfrm>
          <a:off x="2118" y="1591"/>
          <a:ext cx="2116" cy="1587"/>
        </p:xfrm>
        <a:graphic>
          <a:graphicData uri="http://schemas.openxmlformats.org/presentationml/2006/ole">
            <mc:AlternateContent xmlns:mc="http://schemas.openxmlformats.org/markup-compatibility/2006">
              <mc:Choice xmlns:v="urn:schemas-microsoft-com:vml" Requires="v">
                <p:oleObj spid="_x0000_s1414330" name="Slide do think-cell" r:id="rId3" imgW="12700" imgH="12700" progId="TCLayout.ActiveDocument.1">
                  <p:embed/>
                </p:oleObj>
              </mc:Choice>
              <mc:Fallback>
                <p:oleObj name="Slide do think-cell" r:id="rId3" imgW="12700" imgH="12700" progId="TCLayout.ActiveDocument.1">
                  <p:embed/>
                  <p:pic>
                    <p:nvPicPr>
                      <p:cNvPr id="0" name="Objeto 7"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Placeholder 8"/>
          <p:cNvSpPr>
            <a:spLocks noGrp="1"/>
          </p:cNvSpPr>
          <p:nvPr>
            <p:ph type="body" sz="quarter" idx="10" hasCustomPrompt="1"/>
            <p:custDataLst>
              <p:tags r:id="rId5"/>
            </p:custDataLst>
          </p:nvPr>
        </p:nvSpPr>
        <p:spPr>
          <a:xfrm>
            <a:off x="463642" y="1080269"/>
            <a:ext cx="11316236" cy="5138668"/>
          </a:xfrm>
          <a:prstGeom prst="rect">
            <a:avLst/>
          </a:prstGeom>
        </p:spPr>
        <p:txBody>
          <a:bodyPr vert="horz"/>
          <a:lstStyle>
            <a:lvl1pPr>
              <a:buClr>
                <a:srgbClr val="013D5D"/>
              </a:buClr>
              <a:buFont typeface="Arial" panose="020B0604020202020204" pitchFamily="34" charset="0"/>
              <a:buChar char="•"/>
              <a:defRPr sz="1110">
                <a:solidFill>
                  <a:srgbClr val="000000"/>
                </a:solidFill>
              </a:defRPr>
            </a:lvl1pPr>
            <a:lvl2pPr>
              <a:defRPr sz="1290">
                <a:solidFill>
                  <a:schemeClr val="tx1"/>
                </a:solidFill>
              </a:defRPr>
            </a:lvl2pPr>
            <a:lvl3pPr>
              <a:defRPr sz="1290">
                <a:solidFill>
                  <a:schemeClr val="tx1"/>
                </a:solidFill>
              </a:defRPr>
            </a:lvl3pPr>
            <a:lvl4pPr>
              <a:defRPr sz="1290">
                <a:solidFill>
                  <a:schemeClr val="tx1"/>
                </a:solidFill>
              </a:defRPr>
            </a:lvl4pPr>
            <a:lvl5pPr>
              <a:defRPr sz="1290">
                <a:solidFill>
                  <a:schemeClr val="tx1"/>
                </a:solidFill>
              </a:defRPr>
            </a:lvl5pPr>
          </a:lstStyle>
          <a:p>
            <a:pPr lvl="0"/>
            <a:r>
              <a:rPr lang="pt-PT" dirty="0"/>
              <a:t>Clique para editar os estilos do texto mestre</a:t>
            </a:r>
            <a:endParaRPr lang="en-US" dirty="0"/>
          </a:p>
        </p:txBody>
      </p:sp>
      <p:sp>
        <p:nvSpPr>
          <p:cNvPr id="12" name="Title 2"/>
          <p:cNvSpPr>
            <a:spLocks noGrp="1"/>
          </p:cNvSpPr>
          <p:nvPr>
            <p:ph type="title" hasCustomPrompt="1"/>
            <p:custDataLst>
              <p:tags r:id="rId6"/>
            </p:custDataLst>
          </p:nvPr>
        </p:nvSpPr>
        <p:spPr>
          <a:xfrm>
            <a:off x="459181" y="99951"/>
            <a:ext cx="11352811" cy="755073"/>
          </a:xfrm>
          <a:prstGeom prst="rect">
            <a:avLst/>
          </a:prstGeom>
        </p:spPr>
        <p:txBody>
          <a:bodyPr/>
          <a:lstStyle>
            <a:lvl1pPr>
              <a:defRPr sz="2030" baseline="0">
                <a:solidFill>
                  <a:srgbClr val="013D5D"/>
                </a:solidFill>
              </a:defRPr>
            </a:lvl1pPr>
          </a:lstStyle>
          <a:p>
            <a:r>
              <a:rPr lang="en-US" dirty="0"/>
              <a:t>Clique </a:t>
            </a:r>
            <a:r>
              <a:rPr lang="en-US" dirty="0" err="1"/>
              <a:t>para</a:t>
            </a:r>
            <a:r>
              <a:rPr lang="en-US" dirty="0"/>
              <a:t> </a:t>
            </a:r>
            <a:r>
              <a:rPr lang="en-US" dirty="0" err="1"/>
              <a:t>editar</a:t>
            </a:r>
            <a:r>
              <a:rPr lang="en-US" dirty="0"/>
              <a:t> </a:t>
            </a:r>
            <a:br>
              <a:rPr lang="en-US" dirty="0"/>
            </a:br>
            <a:r>
              <a:rPr lang="en-US" dirty="0"/>
              <a:t>o </a:t>
            </a:r>
            <a:r>
              <a:rPr lang="en-US" dirty="0" err="1"/>
              <a:t>título</a:t>
            </a:r>
            <a:endParaRPr lang="en-US" dirty="0"/>
          </a:p>
        </p:txBody>
      </p:sp>
      <p:sp>
        <p:nvSpPr>
          <p:cNvPr id="10" name="Slide Number Placeholder 5"/>
          <p:cNvSpPr>
            <a:spLocks noGrp="1"/>
          </p:cNvSpPr>
          <p:nvPr>
            <p:ph type="sldNum" sz="quarter" idx="4"/>
          </p:nvPr>
        </p:nvSpPr>
        <p:spPr>
          <a:xfrm>
            <a:off x="11097684" y="6572170"/>
            <a:ext cx="584200" cy="120048"/>
          </a:xfrm>
          <a:prstGeom prst="rect">
            <a:avLst/>
          </a:prstGeom>
        </p:spPr>
        <p:txBody>
          <a:bodyPr vert="horz" wrap="none" lIns="0" tIns="0" rIns="0" bIns="0" numCol="1" anchor="b" anchorCtr="0" compatLnSpc="1"/>
          <a:lstStyle>
            <a:lvl1pPr algn="r">
              <a:lnSpc>
                <a:spcPct val="90000"/>
              </a:lnSpc>
              <a:defRPr sz="830">
                <a:solidFill>
                  <a:schemeClr val="tx2"/>
                </a:solidFill>
                <a:cs typeface="+mn-cs"/>
              </a:defRPr>
            </a:lvl1pPr>
          </a:lstStyle>
          <a:p>
            <a:pPr fontAlgn="base">
              <a:spcBef>
                <a:spcPct val="0"/>
              </a:spcBef>
              <a:spcAft>
                <a:spcPct val="0"/>
              </a:spcAft>
              <a:defRPr/>
            </a:pPr>
            <a:fld id="{37591C2A-2135-4BB1-917B-7E01D811982B}" type="slidenum">
              <a:rPr lang="en-US">
                <a:solidFill>
                  <a:srgbClr val="545454"/>
                </a:solidFill>
                <a:ea typeface="MS PGothic" panose="020B0600070205080204" pitchFamily="34" charset="-128"/>
              </a:rPr>
            </a:fld>
            <a:endParaRPr lang="en-US">
              <a:solidFill>
                <a:srgbClr val="545454"/>
              </a:solidFill>
              <a:ea typeface="MS PGothic" panose="020B0600070205080204" pitchFamily="34" charset="-128"/>
            </a:endParaRPr>
          </a:p>
        </p:txBody>
      </p:sp>
      <p:cxnSp>
        <p:nvCxnSpPr>
          <p:cNvPr id="13" name="Conector reto 12"/>
          <p:cNvCxnSpPr/>
          <p:nvPr userDrawn="1"/>
        </p:nvCxnSpPr>
        <p:spPr>
          <a:xfrm>
            <a:off x="-2115" y="6412106"/>
            <a:ext cx="12192001" cy="0"/>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14" name="Conector reto 13"/>
          <p:cNvCxnSpPr/>
          <p:nvPr userDrawn="1"/>
        </p:nvCxnSpPr>
        <p:spPr>
          <a:xfrm>
            <a:off x="3179233" y="6415920"/>
            <a:ext cx="0" cy="442083"/>
          </a:xfrm>
          <a:prstGeom prst="line">
            <a:avLst/>
          </a:prstGeom>
          <a:ln w="1905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415354" name="Slide do think-cell" r:id="rId3" imgW="12700" imgH="12700" progId="TCLayout.ActiveDocument.1">
                  <p:embed/>
                </p:oleObj>
              </mc:Choice>
              <mc:Fallback>
                <p:oleObj name="Slide do think-cell" r:id="rId3" imgW="12700" imgH="12700" progId="TCLayout.ActiveDocument.1">
                  <p:embed/>
                  <p:pic>
                    <p:nvPicPr>
                      <p:cNvPr id="0" name="Obje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591"/>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tângulo 2" hidden="1"/>
          <p:cNvSpPr/>
          <p:nvPr userDrawn="1">
            <p:custDataLst>
              <p:tags r:id="rId5"/>
            </p:custDataLst>
          </p:nvPr>
        </p:nvSpPr>
        <p:spPr bwMode="auto">
          <a:xfrm>
            <a:off x="105791" y="-59124"/>
            <a:ext cx="87" cy="276999"/>
          </a:xfrm>
          <a:prstGeom prst="rect">
            <a:avLst/>
          </a:prstGeom>
          <a:noFill/>
          <a:ln w="28575">
            <a:solidFill>
              <a:schemeClr val="tx2"/>
            </a:solidFill>
            <a:round/>
          </a:ln>
          <a:effectLst/>
        </p:spPr>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735" b="1" i="0" baseline="0" dirty="0">
              <a:latin typeface="Arial" panose="020B0604020202020204" pitchFamily="34" charset="0"/>
              <a:ea typeface="MS PGothic" panose="020B0600070205080204" pitchFamily="34" charset="-128"/>
              <a:sym typeface="Arial" panose="020B0604020202020204" pitchFamily="34" charset="0"/>
            </a:endParaRPr>
          </a:p>
        </p:txBody>
      </p:sp>
      <p:sp>
        <p:nvSpPr>
          <p:cNvPr id="4" name="Retângulo 3"/>
          <p:cNvSpPr/>
          <p:nvPr userDrawn="1"/>
        </p:nvSpPr>
        <p:spPr>
          <a:xfrm>
            <a:off x="0" y="6171270"/>
            <a:ext cx="12192000" cy="686730"/>
          </a:xfrm>
          <a:prstGeom prst="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pt-BR" sz="1760"/>
          </a:p>
        </p:txBody>
      </p:sp>
      <p:sp>
        <p:nvSpPr>
          <p:cNvPr id="10" name="Title 1"/>
          <p:cNvSpPr>
            <a:spLocks noGrp="1"/>
          </p:cNvSpPr>
          <p:nvPr>
            <p:ph type="ctrTitle"/>
          </p:nvPr>
        </p:nvSpPr>
        <p:spPr>
          <a:xfrm>
            <a:off x="4755819" y="264815"/>
            <a:ext cx="6908800" cy="351537"/>
          </a:xfrm>
          <a:prstGeom prst="rect">
            <a:avLst/>
          </a:prstGeom>
        </p:spPr>
        <p:txBody>
          <a:bodyPr rtlCol="0">
            <a:noAutofit/>
          </a:bodyPr>
          <a:lstStyle>
            <a:lvl1pPr algn="r" defTabSz="446405" rtl="0" eaLnBrk="0" fontAlgn="base" hangingPunct="0">
              <a:spcBef>
                <a:spcPct val="0"/>
              </a:spcBef>
              <a:spcAft>
                <a:spcPct val="0"/>
              </a:spcAft>
              <a:defRPr lang="en-US" sz="2735" b="1" kern="1200" dirty="0">
                <a:solidFill>
                  <a:schemeClr val="accent6">
                    <a:lumMod val="90000"/>
                    <a:lumOff val="10000"/>
                  </a:schemeClr>
                </a:solidFill>
                <a:latin typeface="+mj-lt"/>
                <a:ea typeface="MS PGothic" panose="020B0600070205080204" pitchFamily="34" charset="-128"/>
                <a:cs typeface="MS PGothic" panose="020B0600070205080204" pitchFamily="34" charset="-128"/>
              </a:defRPr>
            </a:lvl1pPr>
          </a:lstStyle>
          <a:p>
            <a:r>
              <a:rPr lang="en-US" dirty="0"/>
              <a:t>Click to edit Master title style</a:t>
            </a:r>
            <a:endParaRPr lang="en-US" dirty="0"/>
          </a:p>
        </p:txBody>
      </p:sp>
      <p:sp>
        <p:nvSpPr>
          <p:cNvPr id="13" name="Text Placeholder 8"/>
          <p:cNvSpPr>
            <a:spLocks noGrp="1"/>
          </p:cNvSpPr>
          <p:nvPr>
            <p:ph type="body" sz="quarter" idx="10"/>
          </p:nvPr>
        </p:nvSpPr>
        <p:spPr>
          <a:xfrm>
            <a:off x="623393" y="897652"/>
            <a:ext cx="11037259" cy="5273642"/>
          </a:xfrm>
          <a:prstGeom prst="rect">
            <a:avLst/>
          </a:prstGeom>
        </p:spPr>
        <p:txBody>
          <a:bodyPr rtlCol="0">
            <a:normAutofit/>
          </a:bodyPr>
          <a:lstStyle>
            <a:lvl1pPr algn="l" defTabSz="446405" rtl="0" eaLnBrk="0" fontAlgn="base" hangingPunct="0">
              <a:spcBef>
                <a:spcPct val="20000"/>
              </a:spcBef>
              <a:spcAft>
                <a:spcPct val="0"/>
              </a:spcAft>
              <a:buFont typeface="Arial" panose="020B0604020202020204" pitchFamily="34" charset="0"/>
              <a:buNone/>
              <a:defRPr lang="en-US" sz="2345" kern="1200" dirty="0" smtClean="0">
                <a:solidFill>
                  <a:schemeClr val="tx1"/>
                </a:solidFill>
                <a:latin typeface="+mj-lt"/>
                <a:ea typeface="MS PGothic" panose="020B0600070205080204" pitchFamily="34" charset="-128"/>
                <a:cs typeface="MS PGothic" panose="020B0600070205080204" pitchFamily="34" charset="-128"/>
              </a:defRPr>
            </a:lvl1pPr>
            <a:lvl2pPr>
              <a:defRPr sz="1365">
                <a:solidFill>
                  <a:schemeClr val="tx1"/>
                </a:solidFill>
              </a:defRPr>
            </a:lvl2pPr>
            <a:lvl3pPr>
              <a:defRPr sz="1365">
                <a:solidFill>
                  <a:schemeClr val="tx1"/>
                </a:solidFill>
              </a:defRPr>
            </a:lvl3pPr>
            <a:lvl4pPr>
              <a:defRPr sz="1365">
                <a:solidFill>
                  <a:schemeClr val="tx1"/>
                </a:solidFill>
              </a:defRPr>
            </a:lvl4pPr>
            <a:lvl5pPr>
              <a:defRPr sz="1365">
                <a:solidFill>
                  <a:schemeClr val="tx1"/>
                </a:solidFill>
              </a:defRPr>
            </a:lvl5pPr>
          </a:lstStyle>
          <a:p>
            <a:pPr lvl="0"/>
            <a:r>
              <a:rPr lang="en-US" dirty="0"/>
              <a:t>Click to edit Master text styles</a:t>
            </a:r>
            <a:endParaRPr lang="en-US" dirty="0"/>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80"/>
            <a:ext cx="7616824" cy="1368425"/>
          </a:xfrm>
        </p:spPr>
        <p:txBody>
          <a:bodyPr anchor="t">
            <a:noAutofit/>
          </a:bodyPr>
          <a:lstStyle>
            <a:lvl1pPr algn="l">
              <a:defRPr sz="4800">
                <a:solidFill>
                  <a:schemeClr val="tx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2282826" y="3429010"/>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a:xfrm>
            <a:off x="765520" y="3429010"/>
            <a:ext cx="1510613" cy="276999"/>
          </a:xfrm>
          <a:prstGeom prst="rect">
            <a:avLst/>
          </a:prstGeom>
        </p:spPr>
        <p:txBody>
          <a:bodyPr lIns="91430" tIns="45716" rIns="91430" bIns="45716" anchor="t">
            <a:noAutofit/>
          </a:bodyPr>
          <a:lstStyle>
            <a:lvl1pPr eaLnBrk="1">
              <a:lnSpc>
                <a:spcPct val="90000"/>
              </a:lnSpc>
              <a:defRPr sz="1800">
                <a:solidFill>
                  <a:schemeClr val="tx1"/>
                </a:solidFill>
              </a:defRPr>
            </a:lvl1pPr>
          </a:lstStyle>
          <a:p>
            <a:fld id="{C1639D49-9820-43F9-83D0-ABF071D10DA5}" type="datetime1">
              <a:rPr lang="en-GB" smtClean="0"/>
            </a:fld>
            <a:endParaRPr lang="en-US" dirty="0"/>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tx1"/>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endParaRPr lang="en-GB" dirty="0"/>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lnSpc>
                <a:spcPct val="90000"/>
              </a:lnSpc>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7" y="6264005"/>
            <a:ext cx="8381999" cy="153888"/>
          </a:xfrm>
        </p:spPr>
        <p:txBody>
          <a:bodyPr/>
          <a:lstStyle>
            <a:lvl1pPr eaLnBrk="1">
              <a:defRPr>
                <a:solidFill>
                  <a:schemeClr val="tx2">
                    <a:lumMod val="75000"/>
                  </a:schemeClr>
                </a:solidFill>
              </a:defRPr>
            </a:lvl1pPr>
          </a:lstStyle>
          <a:p>
            <a:r>
              <a:rPr lang="en-US"/>
              <a:t>Presentation footer 10PT grey. Please add the relevant country to the footer.</a:t>
            </a:r>
            <a:endParaRPr lang="en-US"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US" smtClean="0"/>
            </a:fld>
            <a:endParaRPr lang="en-US" dirty="0"/>
          </a:p>
        </p:txBody>
      </p:sp>
      <p:sp>
        <p:nvSpPr>
          <p:cNvPr id="10" name="Title 9"/>
          <p:cNvSpPr>
            <a:spLocks noGrp="1"/>
          </p:cNvSpPr>
          <p:nvPr>
            <p:ph type="title" hasCustomPrompt="1"/>
          </p:nvPr>
        </p:nvSpPr>
        <p:spPr>
          <a:xfrm>
            <a:off x="1534498" y="1363681"/>
            <a:ext cx="6076985" cy="2054225"/>
          </a:xfrm>
        </p:spPr>
        <p:txBody>
          <a:bodyPr anchor="b">
            <a:noAutofit/>
          </a:bodyPr>
          <a:lstStyle>
            <a:lvl1pPr>
              <a:defRPr sz="4800">
                <a:solidFill>
                  <a:schemeClr val="tx1"/>
                </a:solidFill>
              </a:defRPr>
            </a:lvl1pPr>
          </a:lstStyle>
          <a:p>
            <a:r>
              <a:rPr lang="en-US" dirty="0"/>
              <a:t>Click to edit </a:t>
            </a:r>
            <a:br>
              <a:rPr lang="en-US" dirty="0"/>
            </a:br>
            <a:r>
              <a:rPr lang="en-US" dirty="0"/>
              <a:t>Master title style</a:t>
            </a:r>
            <a:endParaRPr lang="en-US"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5" y="690091"/>
            <a:ext cx="1326339" cy="480592"/>
          </a:xfrm>
          <a:prstGeom prst="rect">
            <a:avLst/>
          </a:prstGeom>
          <a:noFill/>
        </p:spPr>
      </p:pic>
    </p:spTree>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533400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096001" y="2057400"/>
            <a:ext cx="5330825"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9"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762001" y="2057400"/>
            <a:ext cx="3554412"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316415" y="2057400"/>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7" name="Slide Number Placeholder 6"/>
          <p:cNvSpPr>
            <a:spLocks noGrp="1"/>
          </p:cNvSpPr>
          <p:nvPr>
            <p:ph type="sldNum" sz="quarter" idx="12"/>
          </p:nvPr>
        </p:nvSpPr>
        <p:spPr/>
        <p:txBody>
          <a:bodyPr/>
          <a:lstStyle/>
          <a:p>
            <a:fld id="{1ED2235E-0982-3B42-A838-A74550CD4449}" type="slidenum">
              <a:rPr lang="en-US" smtClean="0"/>
            </a:fld>
            <a:endParaRPr lang="en-US" dirty="0"/>
          </a:p>
        </p:txBody>
      </p:sp>
      <p:sp>
        <p:nvSpPr>
          <p:cNvPr id="12" name="Content Placeholder 3"/>
          <p:cNvSpPr>
            <a:spLocks noGrp="1"/>
          </p:cNvSpPr>
          <p:nvPr>
            <p:ph sz="half" idx="13"/>
          </p:nvPr>
        </p:nvSpPr>
        <p:spPr>
          <a:xfrm>
            <a:off x="7870825" y="2057401"/>
            <a:ext cx="3554411" cy="410845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Text Placeholder 7"/>
          <p:cNvSpPr>
            <a:spLocks noGrp="1"/>
          </p:cNvSpPr>
          <p:nvPr>
            <p:ph type="body" sz="quarter" idx="14"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418426"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p>
            <a:fld id="{1ED2235E-0982-3B42-A838-A74550CD4449}" type="slidenum">
              <a:rPr lang="en-US" smtClean="0"/>
            </a:fld>
            <a:endParaRPr lang="en-US" dirty="0"/>
          </a:p>
        </p:txBody>
      </p:sp>
      <p:sp>
        <p:nvSpPr>
          <p:cNvPr id="8"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2" y="6479905"/>
            <a:ext cx="1510613" cy="153888"/>
          </a:xfrm>
          <a:prstGeom prst="rect">
            <a:avLst/>
          </a:prstGeom>
        </p:spPr>
        <p:txBody>
          <a:bodyPr lIns="91430" tIns="45716" rIns="91430" bIns="45716"/>
          <a:lstStyle>
            <a:lvl1pPr eaLnBrk="1">
              <a:defRPr>
                <a:solidFill>
                  <a:schemeClr val="bg1"/>
                </a:solidFill>
              </a:defRPr>
            </a:lvl1pPr>
          </a:lstStyle>
          <a:p>
            <a:fld id="{EDDCD84A-DEAF-4CDD-A319-299C15E10D16}" type="datetime1">
              <a:rPr lang="en-GB" smtClean="0"/>
            </a:fld>
            <a:endParaRPr lang="en-US" dirty="0"/>
          </a:p>
        </p:txBody>
      </p:sp>
      <p:sp>
        <p:nvSpPr>
          <p:cNvPr id="5" name="Footer Placeholder 4"/>
          <p:cNvSpPr>
            <a:spLocks noGrp="1"/>
          </p:cNvSpPr>
          <p:nvPr>
            <p:ph type="ftr" sz="quarter" idx="11"/>
          </p:nvPr>
        </p:nvSpPr>
        <p:spPr/>
        <p:txBody>
          <a:bodyPr/>
          <a:lstStyle>
            <a:lvl1pPr eaLnBrk="1">
              <a:defRPr>
                <a:solidFill>
                  <a:schemeClr val="bg1"/>
                </a:solidFill>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US" smtClean="0"/>
            </a:fld>
            <a:endParaRPr lang="en-US" dirty="0"/>
          </a:p>
        </p:txBody>
      </p:sp>
      <p:sp>
        <p:nvSpPr>
          <p:cNvPr id="7" name="Rectangle 6"/>
          <p:cNvSpPr/>
          <p:nvPr userDrawn="1"/>
        </p:nvSpPr>
        <p:spPr>
          <a:xfrm rot="5400000">
            <a:off x="1845391" y="-394416"/>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dirty="0">
              <a:solidFill>
                <a:schemeClr val="accent1"/>
              </a:solidFill>
            </a:endParaRPr>
          </a:p>
        </p:txBody>
      </p:sp>
      <p:sp>
        <p:nvSpPr>
          <p:cNvPr id="3" name="Text Placeholder 2"/>
          <p:cNvSpPr>
            <a:spLocks noGrp="1"/>
          </p:cNvSpPr>
          <p:nvPr>
            <p:ph type="body" sz="quarter" idx="13"/>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2 Objeto"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419450" name="Slide do think-cell" r:id="rId3" imgW="12700" imgH="12700" progId="TCLayout.ActiveDocument.1">
                  <p:embed/>
                </p:oleObj>
              </mc:Choice>
              <mc:Fallback>
                <p:oleObj name="Slide do think-cell" r:id="rId3" imgW="12700" imgH="12700" progId="TCLayout.ActiveDocument.1">
                  <p:embed/>
                  <p:pic>
                    <p:nvPicPr>
                      <p:cNvPr id="0" name="2 Objeto"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Click to edit Master title style</a:t>
            </a:r>
            <a:endParaRPr lang="en-US" dirty="0"/>
          </a:p>
        </p:txBody>
      </p:sp>
      <p:sp>
        <p:nvSpPr>
          <p:cNvPr id="4" name="Footer Placeholder 3"/>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5" name="Slide Number Placeholder 4"/>
          <p:cNvSpPr>
            <a:spLocks noGrp="1"/>
          </p:cNvSpPr>
          <p:nvPr>
            <p:ph type="sldNum" sz="quarter" idx="12"/>
          </p:nvPr>
        </p:nvSpPr>
        <p:spPr/>
        <p:txBody>
          <a:bodyPr/>
          <a:lstStyle/>
          <a:p>
            <a:fld id="{1ED2235E-0982-3B42-A838-A74550CD4449}" type="slidenum">
              <a:rPr lang="en-US" smtClean="0"/>
            </a:fld>
            <a:endParaRPr lang="en-US" dirty="0"/>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00"/>
            </a:lvl1pPr>
          </a:lstStyle>
          <a:p>
            <a:pPr lvl="0"/>
            <a:r>
              <a:rPr lang="en-US" dirty="0"/>
              <a:t>Click to edit Master subtitle style if required</a:t>
            </a:r>
            <a:endParaRPr lang="en-US" dirty="0"/>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eaLnBrk="1">
              <a:defRPr/>
            </a:lvl1pPr>
          </a:lstStyle>
          <a:p>
            <a:r>
              <a:rPr lang="en-US"/>
              <a:t>Presentation footer 10PT grey. Please add the relevant country to the footer.</a:t>
            </a:r>
            <a:endParaRPr lang="en-US" dirty="0"/>
          </a:p>
        </p:txBody>
      </p:sp>
      <p:sp>
        <p:nvSpPr>
          <p:cNvPr id="4" name="Slide Number Placeholder 3"/>
          <p:cNvSpPr>
            <a:spLocks noGrp="1"/>
          </p:cNvSpPr>
          <p:nvPr>
            <p:ph type="sldNum" sz="quarter" idx="12"/>
          </p:nvPr>
        </p:nvSpPr>
        <p:spPr/>
        <p:txBody>
          <a:bodyPr/>
          <a:lstStyle/>
          <a:p>
            <a:fld id="{1ED2235E-0982-3B42-A838-A74550CD4449}" type="slidenum">
              <a:rPr lang="en-US" smtClean="0"/>
            </a:fld>
            <a:endParaRPr lang="en-US" dirty="0"/>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420474"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dirty="0"/>
              <a:t>Fare </a:t>
            </a:r>
            <a:r>
              <a:rPr lang="en-US" dirty="0" err="1"/>
              <a:t>clic</a:t>
            </a:r>
            <a:r>
              <a:rPr lang="en-US" dirty="0"/>
              <a:t> per </a:t>
            </a:r>
            <a:r>
              <a:rPr lang="en-US" dirty="0" err="1"/>
              <a:t>modificare</a:t>
            </a:r>
            <a:r>
              <a:rPr lang="en-US" dirty="0"/>
              <a:t> lo stile del </a:t>
            </a:r>
            <a:r>
              <a:rPr lang="en-US" dirty="0" err="1"/>
              <a:t>titolo</a:t>
            </a:r>
            <a:endParaRPr lang="en-US" dirty="0"/>
          </a:p>
        </p:txBody>
      </p:sp>
      <p:sp>
        <p:nvSpPr>
          <p:cNvPr id="3" name="Content Placeholder 2"/>
          <p:cNvSpPr>
            <a:spLocks noGrp="1"/>
          </p:cNvSpPr>
          <p:nvPr>
            <p:ph idx="1" hasCustomPrompt="1"/>
          </p:nvPr>
        </p:nvSpPr>
        <p:spPr/>
        <p:txBody>
          <a:bodyPr/>
          <a:lstStyle/>
          <a:p>
            <a:pPr lvl="0"/>
            <a:r>
              <a:rPr lang="en-US" dirty="0"/>
              <a:t>Fare </a:t>
            </a:r>
            <a:r>
              <a:rPr lang="en-US" dirty="0" err="1"/>
              <a:t>clic</a:t>
            </a:r>
            <a:r>
              <a:rPr lang="en-US" dirty="0"/>
              <a:t> per </a:t>
            </a:r>
            <a:r>
              <a:rPr lang="en-US" dirty="0" err="1"/>
              <a:t>modificare</a:t>
            </a:r>
            <a:r>
              <a:rPr lang="en-US" dirty="0"/>
              <a:t> </a:t>
            </a:r>
            <a:r>
              <a:rPr lang="en-US" dirty="0" err="1"/>
              <a:t>stili</a:t>
            </a:r>
            <a:r>
              <a:rPr lang="en-US" dirty="0"/>
              <a:t> del </a:t>
            </a:r>
            <a:r>
              <a:rPr lang="en-US" dirty="0" err="1"/>
              <a:t>testo</a:t>
            </a:r>
            <a:r>
              <a:rPr lang="en-US" dirty="0"/>
              <a:t> </a:t>
            </a:r>
            <a:r>
              <a:rPr lang="en-US" dirty="0" err="1"/>
              <a:t>dello</a:t>
            </a:r>
            <a:r>
              <a:rPr lang="en-US" dirty="0"/>
              <a:t> schema</a:t>
            </a:r>
            <a:endParaRPr lang="en-US" dirty="0"/>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a:t>Quinto </a:t>
            </a:r>
            <a:r>
              <a:rPr lang="en-US" dirty="0" err="1"/>
              <a:t>livello</a:t>
            </a:r>
            <a:endParaRPr lang="en-US"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eaLnBrk="1">
              <a:lnSpc>
                <a:spcPct val="90000"/>
              </a:lnSpc>
              <a:defRPr/>
            </a:lvl1pPr>
          </a:lstStyle>
          <a:p>
            <a:fld id="{25A3B654-46BB-456E-AC71-7FE3872999C4}" type="datetime1">
              <a:rPr lang="en-GB"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11"/>
          </p:nvPr>
        </p:nvSpPr>
        <p:spPr/>
        <p:txBody>
          <a:bodyPr/>
          <a:lstStyle>
            <a:lvl1pPr eaLnBrk="1">
              <a:lnSpc>
                <a:spcPct val="90000"/>
              </a:lnSpc>
              <a:defRPr/>
            </a:lvl1pPr>
          </a:lstStyle>
          <a:p>
            <a:r>
              <a:rPr lang="en-US">
                <a:solidFill>
                  <a:srgbClr val="C6C6C6">
                    <a:lumMod val="75000"/>
                  </a:srgbClr>
                </a:solidFill>
              </a:rPr>
              <a:t>Presentation footer 10PT grey. Please add the relevant country to the footer.</a:t>
            </a:r>
            <a:endParaRPr lang="en-US"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8" name="Text Placeholder 7"/>
          <p:cNvSpPr>
            <a:spLocks noGrp="1"/>
          </p:cNvSpPr>
          <p:nvPr>
            <p:ph type="body" sz="quarter" idx="13" hasCustomPrompt="1"/>
          </p:nvPr>
        </p:nvSpPr>
        <p:spPr>
          <a:xfrm>
            <a:off x="762004" y="1085373"/>
            <a:ext cx="8375651" cy="276999"/>
          </a:xfrm>
        </p:spPr>
        <p:txBody>
          <a:bodyPr rIns="0">
            <a:noAutofit/>
          </a:bodyPr>
          <a:lstStyle>
            <a:lvl1pPr>
              <a:defRPr sz="1835"/>
            </a:lvl1pPr>
          </a:lstStyle>
          <a:p>
            <a:pPr lvl="0"/>
            <a:r>
              <a:rPr lang="en-US" dirty="0"/>
              <a:t>Click to edit Master subtitle style if required</a:t>
            </a:r>
            <a:endParaRPr lang="en-US" dirty="0"/>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userDrawn="1">
  <p:cSld name="Solo titolo">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421498" name="Slide do think-cell" r:id="rId3" imgW="8255" imgH="8255" progId="TCLayout.ActiveDocument.1">
                  <p:embed/>
                </p:oleObj>
              </mc:Choice>
              <mc:Fallback>
                <p:oleObj name="Slide do think-cell" r:id="rId3" imgW="8255" imgH="8255" progId="TCLayout.ActiveDocument.1">
                  <p:embed/>
                  <p:pic>
                    <p:nvPicPr>
                      <p:cNvPr id="0" name="Objeto 5"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Date Placeholder 2"/>
          <p:cNvSpPr>
            <a:spLocks noGrp="1"/>
          </p:cNvSpPr>
          <p:nvPr>
            <p:ph type="dt" sz="half" idx="10"/>
          </p:nvPr>
        </p:nvSpPr>
        <p:spPr/>
        <p:txBody>
          <a:bodyPr/>
          <a:lstStyle/>
          <a:p>
            <a:fld id="{B62B7FB7-622B-429B-837F-5323ECD8188B}" type="datetime1">
              <a:rPr lang="en-GB" smtClean="0">
                <a:solidFill>
                  <a:srgbClr val="C6C6C6">
                    <a:lumMod val="75000"/>
                  </a:srgbClr>
                </a:solidFill>
              </a:rPr>
            </a:fld>
            <a:endParaRPr lang="en-GB">
              <a:solidFill>
                <a:srgbClr val="C6C6C6">
                  <a:lumMod val="75000"/>
                </a:srgbClr>
              </a:solidFill>
            </a:endParaRPr>
          </a:p>
        </p:txBody>
      </p:sp>
      <p:sp>
        <p:nvSpPr>
          <p:cNvPr id="4" name="Footer Placeholder 3"/>
          <p:cNvSpPr>
            <a:spLocks noGrp="1"/>
          </p:cNvSpPr>
          <p:nvPr>
            <p:ph type="ftr" sz="quarter" idx="11"/>
          </p:nvPr>
        </p:nvSpPr>
        <p:spPr/>
        <p:txBody>
          <a:bodyPr/>
          <a:lstStyle/>
          <a:p>
            <a:r>
              <a:rPr lang="en-GB">
                <a:solidFill>
                  <a:srgbClr val="C6C6C6">
                    <a:lumMod val="75000"/>
                  </a:srgbClr>
                </a:solidFill>
              </a:rPr>
              <a:t>Presentation footer 10PT grey. Please add the relevant country to the footer</a:t>
            </a:r>
            <a:r>
              <a:rPr lang="en-GB" dirty="0">
                <a:solidFill>
                  <a:srgbClr val="C6C6C6">
                    <a:lumMod val="75000"/>
                  </a:srgbClr>
                </a:solidFill>
              </a:rPr>
              <a:t>.</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1" y="1085369"/>
            <a:ext cx="8375651" cy="276999"/>
          </a:xfrm>
        </p:spPr>
        <p:txBody>
          <a:bodyPr rIns="0">
            <a:noAutofit/>
          </a:bodyPr>
          <a:lstStyle>
            <a:lvl1pPr>
              <a:defRPr sz="1865"/>
            </a:lvl1pPr>
          </a:lstStyle>
          <a:p>
            <a:pPr lvl="0"/>
            <a:r>
              <a:rPr lang="en-GB" dirty="0"/>
              <a:t>Click to edit Master subtitle style if required</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1999" y="2057399"/>
            <a:ext cx="533400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5999" y="2057399"/>
            <a:ext cx="5330825"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a:xfrm>
            <a:off x="772216" y="6264005"/>
            <a:ext cx="1510613" cy="153888"/>
          </a:xfrm>
          <a:prstGeom prst="rect">
            <a:avLst/>
          </a:prstGeom>
        </p:spPr>
        <p:txBody>
          <a:bodyPr/>
          <a:lstStyle>
            <a:lvl1pPr>
              <a:lnSpc>
                <a:spcPct val="90000"/>
              </a:lnSpc>
              <a:defRPr/>
            </a:lvl1pPr>
          </a:lstStyle>
          <a:p>
            <a:fld id="{0DBC9883-FFB7-440C-9647-CA160D44965A}"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US"/>
              <a:t>Presentation footer 10PT grey.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3212" name="Slide do think-cell" r:id="rId3" imgW="6985" imgH="6985" progId="TCLayout.ActiveDocument.1">
                  <p:embed/>
                </p:oleObj>
              </mc:Choice>
              <mc:Fallback>
                <p:oleObj name="Slide do think-cell" r:id="rId3" imgW="6985" imgH="6985" progId="TCLayout.ActiveDocument.1">
                  <p:embed/>
                  <p:pic>
                    <p:nvPicPr>
                      <p:cNvPr id="0" name="Imagen 145321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4800" b="1" dirty="0" err="1">
              <a:solidFill>
                <a:prstClr val="white"/>
              </a:solidFill>
              <a:sym typeface="Arial" panose="020B0604020202020204" pitchFamily="34" charset="0"/>
            </a:endParaRPr>
          </a:p>
        </p:txBody>
      </p:sp>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1F7E2A66-C8A6-49DD-BBC6-1FB5D6DD2707}" type="datetime1">
              <a:rPr lang="en-GB" smtClean="0">
                <a:solidFill>
                  <a:prstClr val="black"/>
                </a:solidFill>
              </a:rPr>
            </a:fld>
            <a:endParaRPr lang="en-GB" dirty="0">
              <a:solidFill>
                <a:prstClr val="black"/>
              </a:solidFill>
            </a:endParaRPr>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dirty="0">
              <a:solidFill>
                <a:prstClr val="black"/>
              </a:solidFill>
            </a:endParaRPr>
          </a:p>
        </p:txBody>
      </p:sp>
      <p:pic>
        <p:nvPicPr>
          <p:cNvPr id="1026" name="Picture 2" descr="\\psf\Home\Desktop\ENELLOGO1.jpg"/>
          <p:cNvPicPr>
            <a:picLocks noChangeAspect="1" noChangeArrowheads="1"/>
          </p:cNvPicPr>
          <p:nvPr userDrawn="1"/>
        </p:nvPicPr>
        <p:blipFill>
          <a:blip r:embed="rId6" cstate="print"/>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4236" name="Slide do think-cell" r:id="rId3" imgW="6985" imgH="6985" progId="TCLayout.ActiveDocument.1">
                  <p:embed/>
                </p:oleObj>
              </mc:Choice>
              <mc:Fallback>
                <p:oleObj name="Slide do think-cell" r:id="rId3" imgW="6985" imgH="6985" progId="TCLayout.ActiveDocument.1">
                  <p:embed/>
                  <p:pic>
                    <p:nvPicPr>
                      <p:cNvPr id="0" name="Imagen 1454235"/>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2800" b="1" dirty="0" err="1">
              <a:solidFill>
                <a:prstClr val="white"/>
              </a:solidFill>
              <a:sym typeface="Arial" panose="020B0604020202020204" pitchFamily="34" charset="0"/>
            </a:endParaRPr>
          </a:p>
        </p:txBody>
      </p:sp>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BF44B597-9A6A-4FF8-B1BE-74E27C98DF18}" type="datetime1">
              <a:rPr lang="en-GB" smtClean="0">
                <a:solidFill>
                  <a:srgbClr val="C6C6C6">
                    <a:lumMod val="75000"/>
                  </a:srgbClr>
                </a:solidFill>
              </a:rPr>
            </a:fld>
            <a:endParaRPr lang="en-GB" dirty="0">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GB" dirty="0"/>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5260" name="Slide do think-cell" r:id="rId3" imgW="6985" imgH="6985" progId="TCLayout.ActiveDocument.1">
                  <p:embed/>
                </p:oleObj>
              </mc:Choice>
              <mc:Fallback>
                <p:oleObj name="Slide do think-cell" r:id="rId3" imgW="6985" imgH="6985" progId="TCLayout.ActiveDocument.1">
                  <p:embed/>
                  <p:pic>
                    <p:nvPicPr>
                      <p:cNvPr id="0" name="Imagen 1455259"/>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4800" b="1" dirty="0" err="1">
              <a:solidFill>
                <a:prstClr val="white"/>
              </a:solidFill>
              <a:sym typeface="Arial" panose="020B0604020202020204" pitchFamily="34" charset="0"/>
            </a:endParaRPr>
          </a:p>
        </p:txBody>
      </p:sp>
      <p:sp>
        <p:nvSpPr>
          <p:cNvPr id="9" name="Date Placeholder 1"/>
          <p:cNvSpPr>
            <a:spLocks noGrp="1"/>
          </p:cNvSpPr>
          <p:nvPr>
            <p:ph type="dt" sz="half" idx="10"/>
          </p:nvPr>
        </p:nvSpPr>
        <p:spPr>
          <a:xfrm>
            <a:off x="772211" y="6264005"/>
            <a:ext cx="1510613" cy="153888"/>
          </a:xfrm>
        </p:spPr>
        <p:txBody>
          <a:bodyPr/>
          <a:lstStyle>
            <a:lvl1pPr>
              <a:defRPr>
                <a:solidFill>
                  <a:schemeClr val="tx2">
                    <a:lumMod val="75000"/>
                  </a:schemeClr>
                </a:solidFill>
              </a:defRPr>
            </a:lvl1pPr>
          </a:lstStyle>
          <a:p>
            <a:fld id="{24AF7ADE-60B4-4EE4-A8B7-B526A157968B}" type="datetime1">
              <a:rPr lang="en-GB" smtClean="0">
                <a:solidFill>
                  <a:srgbClr val="C6C6C6">
                    <a:lumMod val="75000"/>
                  </a:srgbClr>
                </a:solidFill>
              </a:rPr>
            </a:fld>
            <a:endParaRPr lang="en-GB" dirty="0">
              <a:solidFill>
                <a:srgbClr val="C6C6C6">
                  <a:lumMod val="75000"/>
                </a:srgbClr>
              </a:solidFill>
            </a:endParaRPr>
          </a:p>
        </p:txBody>
      </p:sp>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dirty="0">
              <a:solidFill>
                <a:prstClr val="white"/>
              </a:solidFill>
            </a:endParaRPr>
          </a:p>
        </p:txBody>
      </p:sp>
      <p:pic>
        <p:nvPicPr>
          <p:cNvPr id="8" name="Picture 2" descr="\\psf\Home\Desktop\ENELLOGO1.jpg"/>
          <p:cNvPicPr>
            <a:picLocks noChangeAspect="1" noChangeArrowheads="1"/>
          </p:cNvPicPr>
          <p:nvPr userDrawn="1"/>
        </p:nvPicPr>
        <p:blipFill>
          <a:blip r:embed="rId6" cstate="print"/>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6284" name="Slide do think-cell" r:id="rId3" imgW="6985" imgH="6985" progId="TCLayout.ActiveDocument.1">
                  <p:embed/>
                </p:oleObj>
              </mc:Choice>
              <mc:Fallback>
                <p:oleObj name="Slide do think-cell" r:id="rId3" imgW="6985" imgH="6985" progId="TCLayout.ActiveDocument.1">
                  <p:embed/>
                  <p:pic>
                    <p:nvPicPr>
                      <p:cNvPr id="0" name="Imagen 1456283"/>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2800" b="1" dirty="0" err="1">
              <a:solidFill>
                <a:prstClr val="white"/>
              </a:solidFill>
              <a:sym typeface="Arial" panose="020B0604020202020204" pitchFamily="34" charset="0"/>
            </a:endParaRPr>
          </a:p>
        </p:txBody>
      </p:sp>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sz="half" idx="1"/>
          </p:nvPr>
        </p:nvSpPr>
        <p:spPr>
          <a:xfrm>
            <a:off x="761999" y="2057399"/>
            <a:ext cx="533400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5" name="Date Placeholder 4"/>
          <p:cNvSpPr>
            <a:spLocks noGrp="1"/>
          </p:cNvSpPr>
          <p:nvPr>
            <p:ph type="dt" sz="half" idx="10"/>
          </p:nvPr>
        </p:nvSpPr>
        <p:spPr/>
        <p:txBody>
          <a:bodyPr/>
          <a:lstStyle/>
          <a:p>
            <a:fld id="{7B859625-8196-4568-882D-3FE729A58EE9}" type="datetime1">
              <a:rPr lang="en-GB" smtClean="0">
                <a:solidFill>
                  <a:srgbClr val="C6C6C6">
                    <a:lumMod val="75000"/>
                  </a:srgbClr>
                </a:solidFill>
              </a:rPr>
            </a:fld>
            <a:endParaRPr lang="en-GB" dirty="0">
              <a:solidFill>
                <a:srgbClr val="C6C6C6">
                  <a:lumMod val="75000"/>
                </a:srgbClr>
              </a:solidFill>
            </a:endParaRPr>
          </a:p>
        </p:txBody>
      </p:sp>
      <p:sp>
        <p:nvSpPr>
          <p:cNvPr id="6" name="Footer Placeholder 5"/>
          <p:cNvSpPr>
            <a:spLocks noGrp="1"/>
          </p:cNvSpPr>
          <p:nvPr>
            <p:ph type="ftr" sz="quarter" idx="11"/>
          </p:nvPr>
        </p:nvSpPr>
        <p:spPr/>
        <p:txBody>
          <a:body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GB" dirty="0"/>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7308" name="Slide do think-cell" r:id="rId3" imgW="6985" imgH="6985" progId="TCLayout.ActiveDocument.1">
                  <p:embed/>
                </p:oleObj>
              </mc:Choice>
              <mc:Fallback>
                <p:oleObj name="Slide do think-cell" r:id="rId3" imgW="6985" imgH="6985" progId="TCLayout.ActiveDocument.1">
                  <p:embed/>
                  <p:pic>
                    <p:nvPicPr>
                      <p:cNvPr id="0" name="Imagen 1457307"/>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2800" b="1" dirty="0" err="1">
              <a:solidFill>
                <a:prstClr val="white"/>
              </a:solidFill>
              <a:sym typeface="Arial" panose="020B0604020202020204" pitchFamily="34" charset="0"/>
            </a:endParaRPr>
          </a:p>
        </p:txBody>
      </p:sp>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sz="half" idx="1"/>
          </p:nvPr>
        </p:nvSpPr>
        <p:spPr>
          <a:xfrm>
            <a:off x="762000" y="2057399"/>
            <a:ext cx="3554412"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5" name="Date Placeholder 4"/>
          <p:cNvSpPr>
            <a:spLocks noGrp="1"/>
          </p:cNvSpPr>
          <p:nvPr>
            <p:ph type="dt" sz="half" idx="10"/>
          </p:nvPr>
        </p:nvSpPr>
        <p:spPr/>
        <p:txBody>
          <a:bodyPr/>
          <a:lstStyle/>
          <a:p>
            <a:fld id="{DE95A973-BC2B-4E3E-8DB8-3D06BD0DC619}" type="datetime1">
              <a:rPr lang="en-GB" smtClean="0">
                <a:solidFill>
                  <a:srgbClr val="C6C6C6">
                    <a:lumMod val="75000"/>
                  </a:srgbClr>
                </a:solidFill>
              </a:rPr>
            </a:fld>
            <a:endParaRPr lang="en-GB" dirty="0">
              <a:solidFill>
                <a:srgbClr val="C6C6C6">
                  <a:lumMod val="75000"/>
                </a:srgbClr>
              </a:solidFill>
            </a:endParaRPr>
          </a:p>
        </p:txBody>
      </p:sp>
      <p:sp>
        <p:nvSpPr>
          <p:cNvPr id="6" name="Footer Placeholder 5"/>
          <p:cNvSpPr>
            <a:spLocks noGrp="1"/>
          </p:cNvSpPr>
          <p:nvPr>
            <p:ph type="ftr" sz="quarter" idx="11"/>
          </p:nvPr>
        </p:nvSpPr>
        <p:spPr/>
        <p:txBody>
          <a:body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2" name="Content Placeholder 3"/>
          <p:cNvSpPr>
            <a:spLocks noGrp="1"/>
          </p:cNvSpPr>
          <p:nvPr>
            <p:ph sz="half" idx="13"/>
          </p:nvPr>
        </p:nvSpPr>
        <p:spPr>
          <a:xfrm>
            <a:off x="7870824" y="2057400"/>
            <a:ext cx="355441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GB" dirty="0"/>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8332" name="Slide do think-cell" r:id="rId3" imgW="6985" imgH="6985" progId="TCLayout.ActiveDocument.1">
                  <p:embed/>
                </p:oleObj>
              </mc:Choice>
              <mc:Fallback>
                <p:oleObj name="Slide do think-cell" r:id="rId3" imgW="6985" imgH="6985" progId="TCLayout.ActiveDocument.1">
                  <p:embed/>
                  <p:pic>
                    <p:nvPicPr>
                      <p:cNvPr id="0" name="Imagen 145833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2800" b="1" dirty="0" err="1">
              <a:solidFill>
                <a:prstClr val="white"/>
              </a:solidFill>
              <a:sym typeface="Arial" panose="020B0604020202020204" pitchFamily="34" charset="0"/>
            </a:endParaRPr>
          </a:p>
        </p:txBody>
      </p:sp>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p>
            <a:fld id="{D5958BBD-D470-46DF-ADB7-A02831EBD8AF}" type="datetime1">
              <a:rPr lang="en-GB" smtClean="0">
                <a:solidFill>
                  <a:srgbClr val="C6C6C6">
                    <a:lumMod val="75000"/>
                  </a:srgbClr>
                </a:solidFill>
              </a:rPr>
            </a:fld>
            <a:endParaRPr lang="en-GB" dirty="0">
              <a:solidFill>
                <a:srgbClr val="C6C6C6">
                  <a:lumMod val="75000"/>
                </a:srgbClr>
              </a:solidFill>
            </a:endParaRPr>
          </a:p>
        </p:txBody>
      </p:sp>
      <p:sp>
        <p:nvSpPr>
          <p:cNvPr id="5" name="Footer Placeholder 4"/>
          <p:cNvSpPr>
            <a:spLocks noGrp="1"/>
          </p:cNvSpPr>
          <p:nvPr>
            <p:ph type="ftr" sz="quarter" idx="11"/>
          </p:nvPr>
        </p:nvSpPr>
        <p:spPr/>
        <p:txBody>
          <a:body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GB" dirty="0"/>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E5CC8FD8-5285-4883-A666-4395ED54A9D5}" type="datetime1">
              <a:rPr lang="en-GB" smtClean="0">
                <a:solidFill>
                  <a:prstClr val="white"/>
                </a:solidFill>
              </a:rPr>
            </a:fld>
            <a:endParaRPr lang="en-GB"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solidFill>
                  <a:prstClr val="white"/>
                </a:solidFill>
              </a:rPr>
              <a:t>Mobile Content Management. And  Augmented Reality to enhance Safety</a:t>
            </a:r>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dirty="0">
              <a:solidFill>
                <a:prstClr val="white"/>
              </a:solidFill>
            </a:endParaRPr>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dirty="0">
              <a:solidFill>
                <a:srgbClr val="0655FA"/>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9356" name="Slide do think-cell" r:id="rId3" imgW="6985" imgH="6985" progId="TCLayout.ActiveDocument.1">
                  <p:embed/>
                </p:oleObj>
              </mc:Choice>
              <mc:Fallback>
                <p:oleObj name="Slide do think-cell" r:id="rId3" imgW="6985" imgH="6985" progId="TCLayout.ActiveDocument.1">
                  <p:embed/>
                  <p:pic>
                    <p:nvPicPr>
                      <p:cNvPr id="0" name="Imagen 1459355"/>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2800" b="1" dirty="0" err="1">
              <a:solidFill>
                <a:prstClr val="white"/>
              </a:solidFill>
              <a:sym typeface="Arial" panose="020B0604020202020204" pitchFamily="34" charset="0"/>
            </a:endParaRPr>
          </a:p>
        </p:txBody>
      </p:sp>
      <p:sp>
        <p:nvSpPr>
          <p:cNvPr id="2" name="Title 1"/>
          <p:cNvSpPr>
            <a:spLocks noGrp="1"/>
          </p:cNvSpPr>
          <p:nvPr>
            <p:ph type="title"/>
          </p:nvPr>
        </p:nvSpPr>
        <p:spPr/>
        <p:txBody>
          <a:bodyPr/>
          <a:lstStyle/>
          <a:p>
            <a:r>
              <a:rPr lang="en-GB" dirty="0"/>
              <a:t>Click to edit Master title style</a:t>
            </a:r>
            <a:endParaRPr lang="en-GB" dirty="0"/>
          </a:p>
        </p:txBody>
      </p:sp>
      <p:sp>
        <p:nvSpPr>
          <p:cNvPr id="3" name="Date Placeholder 2"/>
          <p:cNvSpPr>
            <a:spLocks noGrp="1"/>
          </p:cNvSpPr>
          <p:nvPr>
            <p:ph type="dt" sz="half" idx="10"/>
          </p:nvPr>
        </p:nvSpPr>
        <p:spPr/>
        <p:txBody>
          <a:bodyPr/>
          <a:lstStyle/>
          <a:p>
            <a:fld id="{15AE9466-AA91-4264-95D1-C9CDB906F0A1}" type="datetime1">
              <a:rPr lang="en-GB" smtClean="0">
                <a:solidFill>
                  <a:srgbClr val="C6C6C6">
                    <a:lumMod val="75000"/>
                  </a:srgbClr>
                </a:solidFill>
              </a:rPr>
            </a:fld>
            <a:endParaRPr lang="en-GB" dirty="0">
              <a:solidFill>
                <a:srgbClr val="C6C6C6">
                  <a:lumMod val="75000"/>
                </a:srgbClr>
              </a:solidFill>
            </a:endParaRPr>
          </a:p>
        </p:txBody>
      </p:sp>
      <p:sp>
        <p:nvSpPr>
          <p:cNvPr id="4" name="Footer Placeholder 3"/>
          <p:cNvSpPr>
            <a:spLocks noGrp="1"/>
          </p:cNvSpPr>
          <p:nvPr>
            <p:ph type="ftr" sz="quarter" idx="11"/>
          </p:nvPr>
        </p:nvSpPr>
        <p:spPr/>
        <p:txBody>
          <a:body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GB" dirty="0"/>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62EAE3-A121-4D87-9EE2-2030B2DAD869}" type="datetime1">
              <a:rPr lang="en-GB" smtClean="0">
                <a:solidFill>
                  <a:srgbClr val="C6C6C6">
                    <a:lumMod val="75000"/>
                  </a:srgbClr>
                </a:solidFill>
              </a:rPr>
            </a:fld>
            <a:endParaRPr lang="en-GB" dirty="0">
              <a:solidFill>
                <a:srgbClr val="C6C6C6">
                  <a:lumMod val="75000"/>
                </a:srgbClr>
              </a:solidFill>
            </a:endParaRPr>
          </a:p>
        </p:txBody>
      </p:sp>
      <p:sp>
        <p:nvSpPr>
          <p:cNvPr id="3" name="Footer Placeholder 2"/>
          <p:cNvSpPr>
            <a:spLocks noGrp="1"/>
          </p:cNvSpPr>
          <p:nvPr>
            <p:ph type="ftr" sz="quarter" idx="11"/>
          </p:nvPr>
        </p:nvSpPr>
        <p:spPr/>
        <p:txBody>
          <a:body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0" y="2057399"/>
            <a:ext cx="3554412"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3" y="2057399"/>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hasCustomPrompt="1"/>
          </p:nvPr>
        </p:nvSpPr>
        <p:spPr>
          <a:xfrm>
            <a:off x="7870824" y="2057400"/>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cSld name="Titolo e contenuto">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0380" name="Slide do think-cell" r:id="rId3" imgW="6985" imgH="6985" progId="TCLayout.ActiveDocument.1">
                  <p:embed/>
                </p:oleObj>
              </mc:Choice>
              <mc:Fallback>
                <p:oleObj name="Slide do think-cell" r:id="rId3" imgW="6985" imgH="6985" progId="TCLayout.ActiveDocument.1">
                  <p:embed/>
                  <p:pic>
                    <p:nvPicPr>
                      <p:cNvPr id="0" name="Imagen 1460379"/>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2800" b="1" dirty="0" err="1">
              <a:solidFill>
                <a:prstClr val="white"/>
              </a:solidFill>
              <a:sym typeface="Arial" panose="020B0604020202020204" pitchFamily="34" charset="0"/>
            </a:endParaRPr>
          </a:p>
        </p:txBody>
      </p:sp>
      <p:sp>
        <p:nvSpPr>
          <p:cNvPr id="2" name="Title 1"/>
          <p:cNvSpPr>
            <a:spLocks noGrp="1"/>
          </p:cNvSpPr>
          <p:nvPr>
            <p:ph type="title" hasCustomPrompt="1"/>
          </p:nvPr>
        </p:nvSpPr>
        <p:spPr/>
        <p:txBody>
          <a:bodyPr/>
          <a:lstStyle/>
          <a:p>
            <a:r>
              <a:rPr lang="en-GB" dirty="0"/>
              <a:t>Fare </a:t>
            </a:r>
            <a:r>
              <a:rPr lang="en-GB" dirty="0" err="1"/>
              <a:t>clic</a:t>
            </a:r>
            <a:r>
              <a:rPr lang="en-GB" dirty="0"/>
              <a:t> per </a:t>
            </a:r>
            <a:r>
              <a:rPr lang="en-GB" dirty="0" err="1"/>
              <a:t>modificare</a:t>
            </a:r>
            <a:r>
              <a:rPr lang="en-GB" dirty="0"/>
              <a:t> lo stile del </a:t>
            </a:r>
            <a:r>
              <a:rPr lang="en-GB" dirty="0" err="1"/>
              <a:t>titolo</a:t>
            </a:r>
            <a:endParaRPr lang="en-GB" dirty="0"/>
          </a:p>
        </p:txBody>
      </p:sp>
      <p:sp>
        <p:nvSpPr>
          <p:cNvPr id="3" name="Content Placeholder 2"/>
          <p:cNvSpPr>
            <a:spLocks noGrp="1"/>
          </p:cNvSpPr>
          <p:nvPr>
            <p:ph idx="1" hasCustomPrompt="1"/>
          </p:nvPr>
        </p:nvSpPr>
        <p:spPr/>
        <p:txBody>
          <a:bodyPr/>
          <a:lstStyle/>
          <a:p>
            <a:pPr lvl="0"/>
            <a:r>
              <a:rPr lang="en-GB" dirty="0"/>
              <a:t>Fare </a:t>
            </a:r>
            <a:r>
              <a:rPr lang="en-GB" dirty="0" err="1"/>
              <a:t>clic</a:t>
            </a:r>
            <a:r>
              <a:rPr lang="en-GB" dirty="0"/>
              <a:t> per </a:t>
            </a:r>
            <a:r>
              <a:rPr lang="en-GB" dirty="0" err="1"/>
              <a:t>modificare</a:t>
            </a:r>
            <a:r>
              <a:rPr lang="en-GB" dirty="0"/>
              <a:t> </a:t>
            </a:r>
            <a:r>
              <a:rPr lang="en-GB" dirty="0" err="1"/>
              <a:t>stili</a:t>
            </a:r>
            <a:r>
              <a:rPr lang="en-GB" dirty="0"/>
              <a:t> del </a:t>
            </a:r>
            <a:r>
              <a:rPr lang="en-GB" dirty="0" err="1"/>
              <a:t>testo</a:t>
            </a:r>
            <a:r>
              <a:rPr lang="en-GB" dirty="0"/>
              <a:t> </a:t>
            </a:r>
            <a:r>
              <a:rPr lang="en-GB" dirty="0" err="1"/>
              <a:t>dello</a:t>
            </a:r>
            <a:r>
              <a:rPr lang="en-GB" dirty="0"/>
              <a:t> schema</a:t>
            </a:r>
            <a:endParaRPr lang="en-GB" dirty="0"/>
          </a:p>
          <a:p>
            <a:pPr lvl="1"/>
            <a:r>
              <a:rPr lang="en-GB" dirty="0"/>
              <a:t>Secondo </a:t>
            </a:r>
            <a:r>
              <a:rPr lang="en-GB" dirty="0" err="1"/>
              <a:t>livello</a:t>
            </a:r>
            <a:endParaRPr lang="en-GB" dirty="0"/>
          </a:p>
          <a:p>
            <a:pPr lvl="2"/>
            <a:r>
              <a:rPr lang="en-GB" dirty="0" err="1"/>
              <a:t>Terzo</a:t>
            </a:r>
            <a:r>
              <a:rPr lang="en-GB" dirty="0"/>
              <a:t> </a:t>
            </a:r>
            <a:r>
              <a:rPr lang="en-GB" dirty="0" err="1"/>
              <a:t>livello</a:t>
            </a:r>
            <a:endParaRPr lang="en-GB" dirty="0"/>
          </a:p>
          <a:p>
            <a:pPr lvl="3"/>
            <a:r>
              <a:rPr lang="en-GB" dirty="0"/>
              <a:t>Quarto </a:t>
            </a:r>
            <a:r>
              <a:rPr lang="en-GB" dirty="0" err="1"/>
              <a:t>livello</a:t>
            </a:r>
            <a:endParaRPr lang="en-GB" dirty="0"/>
          </a:p>
          <a:p>
            <a:pPr lvl="4"/>
            <a:r>
              <a:rPr lang="en-GB" dirty="0"/>
              <a:t>Quinto </a:t>
            </a:r>
            <a:r>
              <a:rPr lang="en-GB" dirty="0" err="1"/>
              <a:t>livello</a:t>
            </a:r>
            <a:endParaRPr lang="en-GB" dirty="0"/>
          </a:p>
        </p:txBody>
      </p:sp>
      <p:sp>
        <p:nvSpPr>
          <p:cNvPr id="8" name="Text Placeholder 7"/>
          <p:cNvSpPr>
            <a:spLocks noGrp="1"/>
          </p:cNvSpPr>
          <p:nvPr>
            <p:ph type="body" sz="quarter" idx="13" hasCustomPrompt="1"/>
          </p:nvPr>
        </p:nvSpPr>
        <p:spPr>
          <a:xfrm>
            <a:off x="762001" y="1085370"/>
            <a:ext cx="8375651" cy="276999"/>
          </a:xfrm>
        </p:spPr>
        <p:txBody>
          <a:bodyPr rIns="0">
            <a:noAutofit/>
          </a:bodyPr>
          <a:lstStyle>
            <a:lvl1pPr>
              <a:defRPr sz="1800"/>
            </a:lvl1pPr>
          </a:lstStyle>
          <a:p>
            <a:pPr lvl="0"/>
            <a:r>
              <a:rPr lang="en-GB" dirty="0"/>
              <a:t>Click to edit Master subtitle style if required</a:t>
            </a:r>
            <a:endParaRPr lang="en-GB" dirty="0"/>
          </a:p>
        </p:txBody>
      </p:sp>
      <p:sp>
        <p:nvSpPr>
          <p:cNvPr id="9" name="Date Placeholder 3"/>
          <p:cNvSpPr>
            <a:spLocks noGrp="1"/>
          </p:cNvSpPr>
          <p:nvPr>
            <p:ph type="dt" sz="half" idx="2"/>
          </p:nvPr>
        </p:nvSpPr>
        <p:spPr>
          <a:xfrm>
            <a:off x="772211" y="6635063"/>
            <a:ext cx="1510613"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fld id="{4FA4B492-C0E5-4199-A660-5C2E777100F4}" type="datetime1">
              <a:rPr lang="en-GB" smtClean="0">
                <a:solidFill>
                  <a:srgbClr val="C6C6C6">
                    <a:lumMod val="75000"/>
                  </a:srgbClr>
                </a:solidFill>
              </a:rPr>
            </a:fld>
            <a:endParaRPr lang="en-GB" dirty="0">
              <a:solidFill>
                <a:srgbClr val="C6C6C6">
                  <a:lumMod val="75000"/>
                </a:srgbClr>
              </a:solidFill>
            </a:endParaRPr>
          </a:p>
        </p:txBody>
      </p:sp>
      <p:sp>
        <p:nvSpPr>
          <p:cNvPr id="10" name="Footer Placeholder 4"/>
          <p:cNvSpPr>
            <a:spLocks noGrp="1"/>
          </p:cNvSpPr>
          <p:nvPr>
            <p:ph type="ftr" sz="quarter" idx="3"/>
          </p:nvPr>
        </p:nvSpPr>
        <p:spPr>
          <a:xfrm>
            <a:off x="2282829" y="6635063"/>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r>
              <a:rPr lang="en-US">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11" name="Slide Number Placeholder 5"/>
          <p:cNvSpPr>
            <a:spLocks noGrp="1"/>
          </p:cNvSpPr>
          <p:nvPr>
            <p:ph type="sldNum" sz="quarter" idx="4"/>
          </p:nvPr>
        </p:nvSpPr>
        <p:spPr>
          <a:xfrm>
            <a:off x="10664825" y="6635063"/>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2"/>
            <a:ext cx="7616824" cy="1368425"/>
          </a:xfrm>
        </p:spPr>
        <p:txBody>
          <a:bodyPr anchor="t">
            <a:noAutofit/>
          </a:bodyPr>
          <a:lstStyle>
            <a:lvl1pPr algn="l">
              <a:defRPr sz="479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5" y="3429011"/>
            <a:ext cx="6109388" cy="276999"/>
          </a:xfrm>
        </p:spPr>
        <p:txBody>
          <a:bodyPr anchor="t">
            <a:noAutofit/>
          </a:bodyPr>
          <a:lstStyle>
            <a:lvl1pPr marL="0" indent="0" algn="l">
              <a:lnSpc>
                <a:spcPct val="90000"/>
              </a:lnSpc>
              <a:buNone/>
              <a:defRPr sz="1835">
                <a:solidFill>
                  <a:schemeClr val="tx1"/>
                </a:solidFill>
              </a:defRPr>
            </a:lvl1pPr>
            <a:lvl2pPr marL="456565" indent="0" algn="ctr">
              <a:buNone/>
              <a:defRPr sz="2040"/>
            </a:lvl2pPr>
            <a:lvl3pPr marL="913765" indent="0" algn="ctr">
              <a:buNone/>
              <a:defRPr sz="1835"/>
            </a:lvl3pPr>
            <a:lvl4pPr marL="1370330" indent="0" algn="ctr">
              <a:buNone/>
              <a:defRPr sz="1630"/>
            </a:lvl4pPr>
            <a:lvl5pPr marL="1827530" indent="0" algn="ctr">
              <a:buNone/>
              <a:defRPr sz="1630"/>
            </a:lvl5pPr>
            <a:lvl6pPr marL="2284095" indent="0" algn="ctr">
              <a:buNone/>
              <a:defRPr sz="1630"/>
            </a:lvl6pPr>
            <a:lvl7pPr marL="2740660" indent="0" algn="ctr">
              <a:buNone/>
              <a:defRPr sz="1630"/>
            </a:lvl7pPr>
            <a:lvl8pPr marL="3197860" indent="0" algn="ctr">
              <a:buNone/>
              <a:defRPr sz="1630"/>
            </a:lvl8pPr>
            <a:lvl9pPr marL="3654425" indent="0" algn="ctr">
              <a:buNone/>
              <a:defRPr sz="163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35">
                <a:solidFill>
                  <a:schemeClr val="tx1"/>
                </a:solidFill>
              </a:defRPr>
            </a:lvl1pPr>
          </a:lstStyle>
          <a:p>
            <a:endParaRPr lang="en-GB" dirty="0">
              <a:solidFill>
                <a:prstClr val="black"/>
              </a:solidFill>
            </a:endParaRPr>
          </a:p>
        </p:txBody>
      </p:sp>
      <p:sp>
        <p:nvSpPr>
          <p:cNvPr id="9" name="Rectangle 8"/>
          <p:cNvSpPr/>
          <p:nvPr userDrawn="1"/>
        </p:nvSpPr>
        <p:spPr>
          <a:xfrm rot="16200000">
            <a:off x="1615350" y="-157777"/>
            <a:ext cx="691601"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a:endParaRPr lang="en-GB" sz="1835" dirty="0">
              <a:solidFill>
                <a:prstClr val="black"/>
              </a:solidFill>
            </a:endParaRPr>
          </a:p>
        </p:txBody>
      </p:sp>
      <p:pic>
        <p:nvPicPr>
          <p:cNvPr id="1026" name="Picture 2" descr="\\psf\Home\Desktop\ENELLOGO1.jpg"/>
          <p:cNvPicPr>
            <a:picLocks noChangeAspect="1" noChangeArrowheads="1"/>
          </p:cNvPicPr>
          <p:nvPr userDrawn="1"/>
        </p:nvPicPr>
        <p:blipFill>
          <a:blip r:embed="rId2" cstate="print"/>
          <a:srcRect/>
          <a:stretch>
            <a:fillRect/>
          </a:stretch>
        </p:blipFill>
        <p:spPr bwMode="auto">
          <a:xfrm>
            <a:off x="9519703" y="5483227"/>
            <a:ext cx="1907123" cy="691036"/>
          </a:xfrm>
          <a:prstGeom prst="rect">
            <a:avLst/>
          </a:prstGeom>
          <a:noFill/>
        </p:spPr>
      </p:pic>
      <p:sp>
        <p:nvSpPr>
          <p:cNvPr id="7"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2" name="Footer Placeholder 2"/>
          <p:cNvSpPr>
            <a:spLocks noGrp="1"/>
          </p:cNvSpPr>
          <p:nvPr>
            <p:ph type="ftr" sz="quarter" idx="11"/>
          </p:nvPr>
        </p:nvSpPr>
        <p:spPr>
          <a:xfrm>
            <a:off x="2282829"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501" y="1363683"/>
            <a:ext cx="6076985" cy="2054224"/>
          </a:xfrm>
        </p:spPr>
        <p:txBody>
          <a:bodyPr anchor="b">
            <a:noAutofit/>
          </a:bodyPr>
          <a:lstStyle>
            <a:lvl1pPr>
              <a:defRPr sz="479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a:endParaRPr lang="en-GB" sz="1835" dirty="0">
              <a:solidFill>
                <a:prstClr val="white"/>
              </a:solidFill>
            </a:endParaRPr>
          </a:p>
        </p:txBody>
      </p:sp>
      <p:pic>
        <p:nvPicPr>
          <p:cNvPr id="8" name="Picture 2" descr="\\psf\Home\Desktop\ENELLOGO1.jpg"/>
          <p:cNvPicPr>
            <a:picLocks noChangeAspect="1" noChangeArrowheads="1"/>
          </p:cNvPicPr>
          <p:nvPr userDrawn="1"/>
        </p:nvPicPr>
        <p:blipFill>
          <a:blip r:embed="rId2" cstate="print"/>
          <a:srcRect/>
          <a:stretch>
            <a:fillRect/>
          </a:stretch>
        </p:blipFill>
        <p:spPr bwMode="auto">
          <a:xfrm>
            <a:off x="10100485" y="690093"/>
            <a:ext cx="1326340" cy="480592"/>
          </a:xfrm>
          <a:prstGeom prst="rect">
            <a:avLst/>
          </a:prstGeom>
          <a:noFill/>
        </p:spPr>
      </p:pic>
    </p:spTree>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4" y="2057400"/>
            <a:ext cx="5330824"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a:t>Fare clic per modificare lo stile del titolo</a:t>
            </a:r>
            <a:endParaRPr lang="en-GB" dirty="0"/>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8"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775"/>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2" y="-394411"/>
            <a:ext cx="878041" cy="304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a:endParaRPr lang="en-GB" sz="1835" dirty="0">
              <a:solidFill>
                <a:srgbClr val="0655FA"/>
              </a:solidFill>
            </a:endParaRPr>
          </a:p>
        </p:txBody>
      </p:sp>
      <p:sp>
        <p:nvSpPr>
          <p:cNvPr id="3" name="Text Placeholder 2"/>
          <p:cNvSpPr>
            <a:spLocks noGrp="1"/>
          </p:cNvSpPr>
          <p:nvPr>
            <p:ph type="body" sz="quarter" idx="13" hasCustomPrompt="1"/>
          </p:nvPr>
        </p:nvSpPr>
        <p:spPr>
          <a:xfrm>
            <a:off x="772211" y="1905920"/>
            <a:ext cx="7606615" cy="3577305"/>
          </a:xfrm>
        </p:spPr>
        <p:txBody>
          <a:bodyPr/>
          <a:lstStyle>
            <a:lvl1pPr>
              <a:defRPr sz="479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462425" name="Slide do think-cell" r:id="rId3" imgW="0" imgH="0" progId="TCLayout.ActiveDocument.1">
                  <p:embed/>
                </p:oleObj>
              </mc:Choice>
              <mc:Fallback>
                <p:oleObj name="Slide do think-cell" r:id="rId3" imgW="0" imgH="0" progId="TCLayout.ActiveDocument.1">
                  <p:embed/>
                  <p:pic>
                    <p:nvPicPr>
                      <p:cNvPr id="0" name="Imagen 14624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userDrawn="1">
  <p:cSld name="1_ single column text">
    <p:spTree>
      <p:nvGrpSpPr>
        <p:cNvPr id="1" name=""/>
        <p:cNvGrpSpPr/>
        <p:nvPr/>
      </p:nvGrpSpPr>
      <p:grpSpPr>
        <a:xfrm>
          <a:off x="0" y="0"/>
          <a:ext cx="0" cy="0"/>
          <a:chOff x="0" y="0"/>
          <a:chExt cx="0" cy="0"/>
        </a:xfrm>
      </p:grpSpPr>
      <p:sp>
        <p:nvSpPr>
          <p:cNvPr id="6" name="Sottotitolo 2"/>
          <p:cNvSpPr txBox="1"/>
          <p:nvPr userDrawn="1"/>
        </p:nvSpPr>
        <p:spPr>
          <a:xfrm>
            <a:off x="433919" y="1692280"/>
            <a:ext cx="11140016" cy="4283075"/>
          </a:xfrm>
          <a:prstGeom prst="rect">
            <a:avLst/>
          </a:prstGeom>
        </p:spPr>
        <p:txBody>
          <a:bodyPr lIns="93173" tIns="0" rIns="93173" bIns="46589"/>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466090">
              <a:buSzPct val="100000"/>
              <a:buFont typeface="Arial" panose="020B0604020202020204"/>
              <a:buNone/>
              <a:defRPr/>
            </a:pPr>
            <a:endParaRPr lang="it-IT" sz="1835" b="1" dirty="0">
              <a:solidFill>
                <a:srgbClr val="53565A">
                  <a:tint val="75000"/>
                </a:srgbClr>
              </a:solidFill>
              <a:cs typeface="Arial" panose="020B0604020202020204"/>
            </a:endParaRPr>
          </a:p>
        </p:txBody>
      </p:sp>
      <p:sp>
        <p:nvSpPr>
          <p:cNvPr id="10" name="Title 1"/>
          <p:cNvSpPr>
            <a:spLocks noGrp="1"/>
          </p:cNvSpPr>
          <p:nvPr>
            <p:ph type="title" hasCustomPrompt="1"/>
          </p:nvPr>
        </p:nvSpPr>
        <p:spPr>
          <a:xfrm>
            <a:off x="762003" y="670125"/>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463449" name="Slide do think-cell" r:id="rId3" imgW="12700" imgH="12700" progId="TCLayout.ActiveDocument.1">
                  <p:embed/>
                </p:oleObj>
              </mc:Choice>
              <mc:Fallback>
                <p:oleObj name="Slide do think-cell" r:id="rId3" imgW="12700" imgH="12700" progId="TCLayout.ActiveDocument.1">
                  <p:embed/>
                  <p:pic>
                    <p:nvPicPr>
                      <p:cNvPr id="0" name="Imagen 14634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itle 1"/>
          <p:cNvSpPr>
            <a:spLocks noGrp="1"/>
          </p:cNvSpPr>
          <p:nvPr>
            <p:ph type="title" hasCustomPrompt="1"/>
          </p:nvPr>
        </p:nvSpPr>
        <p:spPr>
          <a:xfrm>
            <a:off x="762003" y="670125"/>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64473" name="Slide do think-cell" r:id="rId3" imgW="12700" imgH="12700" progId="TCLayout.ActiveDocument.1">
                  <p:embed/>
                </p:oleObj>
              </mc:Choice>
              <mc:Fallback>
                <p:oleObj name="Slide do think-cell" r:id="rId3" imgW="12700" imgH="12700" progId="TCLayout.ActiveDocument.1">
                  <p:embed/>
                  <p:pic>
                    <p:nvPicPr>
                      <p:cNvPr id="0" name="Imagen 1464472"/>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bwMode="gray"/>
        <p:txBody>
          <a:bodyPr/>
          <a:lstStyle/>
          <a:p>
            <a:r>
              <a:rPr lang="it-IT" dirty="0"/>
              <a:t>Click to </a:t>
            </a:r>
            <a:r>
              <a:rPr lang="it-IT" dirty="0" err="1"/>
              <a:t>edit</a:t>
            </a:r>
            <a:r>
              <a:rPr lang="it-IT" dirty="0"/>
              <a:t> Master </a:t>
            </a:r>
            <a:r>
              <a:rPr lang="it-IT" dirty="0" err="1"/>
              <a:t>title</a:t>
            </a:r>
            <a:r>
              <a:rPr lang="it-IT" dirty="0"/>
              <a:t> style</a:t>
            </a:r>
            <a:endParaRPr lang="it-IT" dirty="0"/>
          </a:p>
        </p:txBody>
      </p:sp>
      <p:sp>
        <p:nvSpPr>
          <p:cNvPr id="4" name="Text Placeholder 3"/>
          <p:cNvSpPr>
            <a:spLocks noGrp="1"/>
          </p:cNvSpPr>
          <p:nvPr>
            <p:ph type="body" sz="quarter" idx="10"/>
          </p:nvPr>
        </p:nvSpPr>
        <p:spPr bwMode="gray">
          <a:xfrm>
            <a:off x="763200" y="2055600"/>
            <a:ext cx="10666800" cy="4111200"/>
          </a:xfrm>
        </p:spPr>
        <p:txBody>
          <a:bodyPr lIns="0" tIns="0" rIns="180000" bIns="0"/>
          <a:lstStyle>
            <a:lvl1pPr>
              <a:spcBef>
                <a:spcPts val="385"/>
              </a:spcBef>
              <a:defRPr/>
            </a:lvl1pPr>
            <a:lvl2pPr marL="269875" indent="-182880">
              <a:spcBef>
                <a:spcPts val="385"/>
              </a:spcBef>
              <a:defRPr/>
            </a:lvl2pPr>
            <a:lvl3pPr marL="539750" indent="-182880">
              <a:spcBef>
                <a:spcPts val="385"/>
              </a:spcBef>
              <a:defRPr/>
            </a:lvl3pPr>
            <a:lvl4pPr marL="809625" indent="-182880">
              <a:spcBef>
                <a:spcPts val="385"/>
              </a:spcBef>
              <a:defRPr/>
            </a:lvl4pPr>
            <a:lvl5pPr marL="1079500" indent="-182880">
              <a:spcBef>
                <a:spcPts val="385"/>
              </a:spcBef>
              <a:defRPr/>
            </a:lvl5pPr>
          </a:lstStyle>
          <a:p>
            <a:pPr lvl="0"/>
            <a:r>
              <a:rPr lang="it-IT" dirty="0"/>
              <a:t>Click to </a:t>
            </a:r>
            <a:r>
              <a:rPr lang="it-IT" dirty="0" err="1"/>
              <a:t>edit</a:t>
            </a:r>
            <a:r>
              <a:rPr lang="it-IT" dirty="0"/>
              <a:t> Master text </a:t>
            </a:r>
            <a:r>
              <a:rPr lang="it-IT" dirty="0" err="1"/>
              <a:t>styles</a:t>
            </a:r>
            <a:endParaRPr lang="it-IT" dirty="0"/>
          </a:p>
          <a:p>
            <a:pPr lvl="1"/>
            <a:r>
              <a:rPr lang="it-IT" dirty="0"/>
              <a:t>Second </a:t>
            </a:r>
            <a:r>
              <a:rPr lang="it-IT" dirty="0" err="1"/>
              <a:t>level</a:t>
            </a:r>
            <a:endParaRPr lang="it-IT" dirty="0"/>
          </a:p>
          <a:p>
            <a:pPr lvl="2"/>
            <a:r>
              <a:rPr lang="it-IT" dirty="0"/>
              <a:t>Third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it-IT" dirty="0"/>
          </a:p>
        </p:txBody>
      </p:sp>
      <p:sp>
        <p:nvSpPr>
          <p:cNvPr id="7" name="Text Placeholder 6"/>
          <p:cNvSpPr>
            <a:spLocks noGrp="1"/>
          </p:cNvSpPr>
          <p:nvPr>
            <p:ph type="body" sz="quarter" idx="11" hasCustomPrompt="1"/>
          </p:nvPr>
        </p:nvSpPr>
        <p:spPr bwMode="gray">
          <a:xfrm>
            <a:off x="763588" y="1087200"/>
            <a:ext cx="8110447" cy="277200"/>
          </a:xfrm>
        </p:spPr>
        <p:txBody>
          <a:bodyPr rIns="0">
            <a:noAutofit/>
          </a:bodyPr>
          <a:lstStyle>
            <a:lvl1pPr>
              <a:defRPr b="0"/>
            </a:lvl1pPr>
          </a:lstStyle>
          <a:p>
            <a:pPr lvl="0"/>
            <a:r>
              <a:rPr lang="it-IT" dirty="0"/>
              <a:t>Click to </a:t>
            </a:r>
            <a:r>
              <a:rPr lang="it-IT" dirty="0" err="1"/>
              <a:t>edit</a:t>
            </a:r>
            <a:r>
              <a:rPr lang="it-IT" dirty="0"/>
              <a:t> Master </a:t>
            </a:r>
            <a:r>
              <a:rPr lang="it-IT" dirty="0" err="1"/>
              <a:t>subtitle</a:t>
            </a:r>
            <a:r>
              <a:rPr lang="it-IT" dirty="0"/>
              <a:t> style</a:t>
            </a:r>
            <a:endParaRPr lang="it-IT" dirty="0"/>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5" name="Sottotitolo 2"/>
          <p:cNvSpPr txBox="1"/>
          <p:nvPr userDrawn="1"/>
        </p:nvSpPr>
        <p:spPr>
          <a:xfrm>
            <a:off x="433917" y="1692280"/>
            <a:ext cx="11140016" cy="4283075"/>
          </a:xfrm>
          <a:prstGeom prst="rect">
            <a:avLst/>
          </a:prstGeom>
        </p:spPr>
        <p:txBody>
          <a:bodyPr lIns="121873" tIns="0" rIns="121873" bIns="60937"/>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609600">
              <a:buFont typeface="Arial" panose="020B0604020202020204"/>
              <a:buNone/>
              <a:defRPr/>
            </a:pPr>
            <a:endParaRPr lang="it-IT" dirty="0">
              <a:solidFill>
                <a:srgbClr val="53565A">
                  <a:tint val="75000"/>
                </a:srgbClr>
              </a:solidFill>
              <a:cs typeface="Arial" panose="020B0604020202020204"/>
            </a:endParaRPr>
          </a:p>
        </p:txBody>
      </p:sp>
      <p:sp>
        <p:nvSpPr>
          <p:cNvPr id="11" name="Segnaposto testo 2"/>
          <p:cNvSpPr>
            <a:spLocks noGrp="1"/>
          </p:cNvSpPr>
          <p:nvPr>
            <p:ph type="body" sz="quarter" idx="10" hasCustomPrompt="1"/>
          </p:nvPr>
        </p:nvSpPr>
        <p:spPr>
          <a:xfrm>
            <a:off x="430624" y="2256001"/>
            <a:ext cx="11233997" cy="3861299"/>
          </a:xfrm>
          <a:prstGeom prst="rect">
            <a:avLst/>
          </a:prstGeom>
        </p:spPr>
        <p:txBody>
          <a:bodyPr numCol="2" spcCol="383990"/>
          <a:lstStyle>
            <a:lvl1pPr marL="0" indent="0">
              <a:lnSpc>
                <a:spcPts val="3730"/>
              </a:lnSpc>
              <a:buNone/>
              <a:defRPr sz="2400" b="0">
                <a:solidFill>
                  <a:srgbClr val="53565A"/>
                </a:solidFill>
                <a:latin typeface="Arial" panose="020B0604020202020204" pitchFamily="34" charset="0"/>
                <a:cs typeface="Arial" panose="020B0604020202020204" pitchFamily="34" charset="0"/>
              </a:defRPr>
            </a:lvl1pPr>
            <a:lvl2pPr marL="609600" indent="0">
              <a:buNone/>
              <a:defRPr sz="2400">
                <a:solidFill>
                  <a:srgbClr val="ADADAD"/>
                </a:solidFill>
                <a:latin typeface="Arial" panose="020B0604020202020204" pitchFamily="34" charset="0"/>
                <a:cs typeface="Arial" panose="020B0604020202020204" pitchFamily="34" charset="0"/>
              </a:defRPr>
            </a:lvl2pPr>
            <a:lvl3pPr marL="1218565" indent="0">
              <a:buNone/>
              <a:defRPr sz="2400">
                <a:solidFill>
                  <a:srgbClr val="ADADAD"/>
                </a:solidFill>
                <a:latin typeface="Arial" panose="020B0604020202020204" pitchFamily="34" charset="0"/>
                <a:cs typeface="Arial" panose="020B0604020202020204" pitchFamily="34" charset="0"/>
              </a:defRPr>
            </a:lvl3pPr>
            <a:lvl4pPr marL="1828165" indent="0">
              <a:buNone/>
              <a:defRPr sz="2400">
                <a:solidFill>
                  <a:srgbClr val="ADADAD"/>
                </a:solidFill>
                <a:latin typeface="Arial" panose="020B0604020202020204" pitchFamily="34" charset="0"/>
                <a:cs typeface="Arial" panose="020B0604020202020204" pitchFamily="34" charset="0"/>
              </a:defRPr>
            </a:lvl4pPr>
            <a:lvl5pPr marL="2437130" indent="0">
              <a:buNone/>
              <a:defRPr sz="2400">
                <a:solidFill>
                  <a:srgbClr val="ADADAD"/>
                </a:solidFill>
                <a:latin typeface="Arial" panose="020B0604020202020204" pitchFamily="34" charset="0"/>
                <a:cs typeface="Arial" panose="020B0604020202020204" pitchFamily="34" charset="0"/>
              </a:defRPr>
            </a:lvl5pPr>
          </a:lstStyle>
          <a:p>
            <a:pPr lvl="0"/>
            <a:r>
              <a:rPr lang="it-IT" dirty="0" err="1"/>
              <a:t>Two</a:t>
            </a:r>
            <a:r>
              <a:rPr lang="it-IT" dirty="0"/>
              <a:t> </a:t>
            </a:r>
            <a:r>
              <a:rPr lang="it-IT" dirty="0" err="1"/>
              <a:t>column</a:t>
            </a:r>
            <a:r>
              <a:rPr lang="it-IT" dirty="0"/>
              <a:t> text</a:t>
            </a:r>
            <a:endParaRPr lang="it-IT" dirty="0"/>
          </a:p>
        </p:txBody>
      </p:sp>
      <p:sp>
        <p:nvSpPr>
          <p:cNvPr id="13" name="Title 1"/>
          <p:cNvSpPr>
            <a:spLocks noGrp="1"/>
          </p:cNvSpPr>
          <p:nvPr>
            <p:ph type="title" hasCustomPrompt="1"/>
          </p:nvPr>
        </p:nvSpPr>
        <p:spPr>
          <a:xfrm>
            <a:off x="762001" y="670122"/>
            <a:ext cx="8375651" cy="394980"/>
          </a:xfrm>
        </p:spPr>
        <p:txBody>
          <a:bodyPr/>
          <a:lstStyle/>
          <a:p>
            <a:r>
              <a:rPr lang="it-IT" dirty="0"/>
              <a:t>Fare clic per modificare lo stile del titolo</a:t>
            </a:r>
            <a:endParaRPr lang="en-GB" dirty="0"/>
          </a:p>
        </p:txBody>
      </p:sp>
      <p:sp>
        <p:nvSpPr>
          <p:cNvPr id="14" name="Text Placeholder 7"/>
          <p:cNvSpPr>
            <a:spLocks noGrp="1"/>
          </p:cNvSpPr>
          <p:nvPr>
            <p:ph type="body" sz="quarter" idx="13" hasCustomPrompt="1"/>
          </p:nvPr>
        </p:nvSpPr>
        <p:spPr>
          <a:xfrm>
            <a:off x="762001" y="1085370"/>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a:xfrm>
            <a:off x="765519" y="3429007"/>
            <a:ext cx="1510613" cy="276999"/>
          </a:xfrm>
          <a:prstGeom prst="rect">
            <a:avLst/>
          </a:prstGeom>
        </p:spPr>
        <p:txBody>
          <a:bodyPr anchor="t">
            <a:noAutofit/>
          </a:bodyPr>
          <a:lstStyle>
            <a:lvl1pPr>
              <a:lnSpc>
                <a:spcPct val="90000"/>
              </a:lnSpc>
              <a:defRPr sz="1800">
                <a:solidFill>
                  <a:schemeClr val="tx1"/>
                </a:solidFill>
              </a:defRPr>
            </a:lvl1pPr>
          </a:lstStyle>
          <a:p>
            <a:endParaRPr lang="en-GB" dirty="0">
              <a:solidFill>
                <a:prstClr val="black"/>
              </a:solidFill>
            </a:endParaRPr>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black"/>
              </a:solidFill>
            </a:endParaRPr>
          </a:p>
        </p:txBody>
      </p:sp>
      <p:pic>
        <p:nvPicPr>
          <p:cNvPr id="1026" name="Picture 2" descr="\\psf\Home\Desktop\ENELLOGO1.jpg"/>
          <p:cNvPicPr>
            <a:picLocks noChangeAspect="1" noChangeArrowheads="1"/>
          </p:cNvPicPr>
          <p:nvPr userDrawn="1"/>
        </p:nvPicPr>
        <p:blipFill>
          <a:blip r:embed="rId2"/>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82863" name="Slide do think-cell" r:id="rId3" imgW="12700" imgH="12700" progId="TCLayout.ActiveDocument.1">
                  <p:embed/>
                </p:oleObj>
              </mc:Choice>
              <mc:Fallback>
                <p:oleObj name="Slide do think-cell" r:id="rId3" imgW="12700" imgH="12700" progId="TCLayout.ActiveDocument.1">
                  <p:embed/>
                  <p:pic>
                    <p:nvPicPr>
                      <p:cNvPr id="0" name="Objeto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a:xfrm>
            <a:off x="2282825"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496" y="1363678"/>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8" name="Picture 2" descr="\\psf\Home\Desktop\ENELLOGO1.jpg"/>
          <p:cNvPicPr>
            <a:picLocks noChangeAspect="1" noChangeArrowheads="1"/>
          </p:cNvPicPr>
          <p:nvPr userDrawn="1"/>
        </p:nvPicPr>
        <p:blipFill>
          <a:blip r:embed="rId2"/>
          <a:srcRect/>
          <a:stretch>
            <a:fillRect/>
          </a:stretch>
        </p:blipFill>
        <p:spPr bwMode="auto">
          <a:xfrm>
            <a:off x="10100484" y="690090"/>
            <a:ext cx="1326339" cy="480592"/>
          </a:xfrm>
          <a:prstGeom prst="rect">
            <a:avLst/>
          </a:prstGeom>
          <a:noFill/>
        </p:spPr>
      </p:pic>
    </p:spTree>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1999" y="2057399"/>
            <a:ext cx="533400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762000" y="2057399"/>
            <a:ext cx="3554412"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p:nvPr>
        </p:nvSpPr>
        <p:spPr>
          <a:xfrm>
            <a:off x="7870824" y="2057400"/>
            <a:ext cx="3554411" cy="41084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0" name="Text Placeholder 7"/>
          <p:cNvSpPr>
            <a:spLocks noGrp="1"/>
          </p:cNvSpPr>
          <p:nvPr>
            <p:ph type="body" sz="quarter" idx="14"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a:lvl1pPr>
            <a:lvl2pPr>
              <a:defRPr i="1"/>
            </a:lvl2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11"/>
          </p:nvPr>
        </p:nvSpPr>
        <p:spPr/>
        <p:txBody>
          <a:body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fld>
            <a:endParaRPr lang="en-GB"/>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chemeClr val="accent1"/>
              </a:solidFill>
            </a:endParaRPr>
          </a:p>
        </p:txBody>
      </p:sp>
      <p:sp>
        <p:nvSpPr>
          <p:cNvPr id="3" name="Text Placeholder 2"/>
          <p:cNvSpPr>
            <a:spLocks noGrp="1"/>
          </p:cNvSpPr>
          <p:nvPr>
            <p:ph type="body" sz="quarter" idx="13" hasCustomPrompt="1"/>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72211" y="6479905"/>
            <a:ext cx="1510613" cy="153888"/>
          </a:xfrm>
          <a:prstGeom prst="rect">
            <a:avLst/>
          </a:prstGeom>
        </p:spPr>
        <p:txBody>
          <a:bodyPr/>
          <a:lstStyle>
            <a:lvl1pPr>
              <a:defRPr>
                <a:solidFill>
                  <a:schemeClr val="bg1"/>
                </a:solidFill>
              </a:defRPr>
            </a:lvl1pPr>
          </a:lstStyle>
          <a:p>
            <a:endParaRPr lang="en-GB" dirty="0">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6"/>
            <a:ext cx="878042" cy="3044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srgbClr val="0655FA"/>
              </a:solidFill>
            </a:endParaRPr>
          </a:p>
        </p:txBody>
      </p:sp>
      <p:sp>
        <p:nvSpPr>
          <p:cNvPr id="3" name="Text Placeholder 2"/>
          <p:cNvSpPr>
            <a:spLocks noGrp="1"/>
          </p:cNvSpPr>
          <p:nvPr>
            <p:ph type="body" sz="quarter" idx="13"/>
          </p:nvPr>
        </p:nvSpPr>
        <p:spPr>
          <a:xfrm>
            <a:off x="772211" y="1905918"/>
            <a:ext cx="7606614" cy="3577306"/>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83887" name="Slide do think-cell" r:id="rId3" imgW="12700" imgH="12700" progId="TCLayout.ActiveDocument.1">
                  <p:embed/>
                </p:oleObj>
              </mc:Choice>
              <mc:Fallback>
                <p:oleObj name="Slide do think-cell" r:id="rId3" imgW="12700" imgH="12700" progId="TCLayout.ActiveDocument.1">
                  <p:embed/>
                  <p:pic>
                    <p:nvPicPr>
                      <p:cNvPr id="0" name="Ogget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
        <p:nvSpPr>
          <p:cNvPr id="4" name="Footer Placeholder 3"/>
          <p:cNvSpPr>
            <a:spLocks noGrp="1"/>
          </p:cNvSpPr>
          <p:nvPr>
            <p:ph type="ftr" sz="quarter" idx="11"/>
          </p:nvPr>
        </p:nvSpPr>
        <p:spPr/>
        <p:txBody>
          <a:bodyPr/>
          <a:lstStyle>
            <a:lvl1pPr>
              <a:defRPr/>
            </a:lvl1pPr>
          </a:lstStyle>
          <a:p>
            <a:endParaRPr lang="en-GB" dirty="0">
              <a:solidFill>
                <a:srgbClr val="C6C6C6">
                  <a:lumMod val="75000"/>
                </a:srgbClr>
              </a:solidFill>
            </a:endParaRPr>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title" preserve="1" showMasterSp="0">
  <p:cSld name="Diapositiva tito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2"/>
            <a:ext cx="7616824" cy="1368425"/>
          </a:xfrm>
        </p:spPr>
        <p:txBody>
          <a:bodyPr anchor="t">
            <a:noAutofit/>
          </a:bodyPr>
          <a:lstStyle>
            <a:lvl1pPr algn="l">
              <a:defRPr sz="4790">
                <a:solidFill>
                  <a:schemeClr val="tx1"/>
                </a:solidFill>
              </a:defRPr>
            </a:lvl1pPr>
          </a:lstStyle>
          <a:p>
            <a:r>
              <a:rPr lang="it-IT"/>
              <a:t>Fare clic per modificare lo stile del titolo</a:t>
            </a:r>
            <a:endParaRPr lang="en-GB" dirty="0"/>
          </a:p>
        </p:txBody>
      </p:sp>
      <p:sp>
        <p:nvSpPr>
          <p:cNvPr id="3" name="Subtitle 2"/>
          <p:cNvSpPr>
            <a:spLocks noGrp="1"/>
          </p:cNvSpPr>
          <p:nvPr>
            <p:ph type="subTitle" idx="1" hasCustomPrompt="1"/>
          </p:nvPr>
        </p:nvSpPr>
        <p:spPr>
          <a:xfrm>
            <a:off x="2282825" y="3429011"/>
            <a:ext cx="6109388" cy="276999"/>
          </a:xfrm>
        </p:spPr>
        <p:txBody>
          <a:bodyPr anchor="t">
            <a:noAutofit/>
          </a:bodyPr>
          <a:lstStyle>
            <a:lvl1pPr marL="0" indent="0" algn="l">
              <a:lnSpc>
                <a:spcPct val="90000"/>
              </a:lnSpc>
              <a:buNone/>
              <a:defRPr sz="1835">
                <a:solidFill>
                  <a:schemeClr val="tx1"/>
                </a:solidFill>
              </a:defRPr>
            </a:lvl1pPr>
            <a:lvl2pPr marL="456565" indent="0" algn="ctr">
              <a:buNone/>
              <a:defRPr sz="2040"/>
            </a:lvl2pPr>
            <a:lvl3pPr marL="913765" indent="0" algn="ctr">
              <a:buNone/>
              <a:defRPr sz="1835"/>
            </a:lvl3pPr>
            <a:lvl4pPr marL="1370330" indent="0" algn="ctr">
              <a:buNone/>
              <a:defRPr sz="1630"/>
            </a:lvl4pPr>
            <a:lvl5pPr marL="1827530" indent="0" algn="ctr">
              <a:buNone/>
              <a:defRPr sz="1630"/>
            </a:lvl5pPr>
            <a:lvl6pPr marL="2284095" indent="0" algn="ctr">
              <a:buNone/>
              <a:defRPr sz="1630"/>
            </a:lvl6pPr>
            <a:lvl7pPr marL="2740660" indent="0" algn="ctr">
              <a:buNone/>
              <a:defRPr sz="1630"/>
            </a:lvl7pPr>
            <a:lvl8pPr marL="3197860" indent="0" algn="ctr">
              <a:buNone/>
              <a:defRPr sz="1630"/>
            </a:lvl8pPr>
            <a:lvl9pPr marL="3654425" indent="0" algn="ctr">
              <a:buNone/>
              <a:defRPr sz="1630"/>
            </a:lvl9pPr>
          </a:lstStyle>
          <a:p>
            <a:r>
              <a:rPr lang="it-IT"/>
              <a:t>Fare clic per modificare lo stile del sottotitolo dello schema</a:t>
            </a:r>
            <a:endParaRPr lang="en-GB"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35">
                <a:solidFill>
                  <a:schemeClr val="tx1"/>
                </a:solidFill>
              </a:defRPr>
            </a:lvl1pPr>
          </a:lstStyle>
          <a:p>
            <a:fld id="{2661A9BE-18C2-4460-8737-A40858CF949F}" type="datetime1">
              <a:rPr lang="en-GB" smtClean="0">
                <a:solidFill>
                  <a:prstClr val="black"/>
                </a:solidFill>
              </a:rPr>
            </a:fld>
            <a:endParaRPr lang="en-GB" dirty="0">
              <a:solidFill>
                <a:prstClr val="black"/>
              </a:solidFill>
            </a:endParaRPr>
          </a:p>
        </p:txBody>
      </p:sp>
      <p:sp>
        <p:nvSpPr>
          <p:cNvPr id="9" name="Rectangle 8"/>
          <p:cNvSpPr/>
          <p:nvPr userDrawn="1"/>
        </p:nvSpPr>
        <p:spPr>
          <a:xfrm rot="16200000">
            <a:off x="1615350" y="-157777"/>
            <a:ext cx="691601"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a:endParaRPr lang="en-GB" sz="1835" dirty="0">
              <a:solidFill>
                <a:prstClr val="black"/>
              </a:solidFill>
            </a:endParaRPr>
          </a:p>
        </p:txBody>
      </p:sp>
      <p:pic>
        <p:nvPicPr>
          <p:cNvPr id="1026" name="Picture 2" descr="\\psf\Home\Desktop\ENELLOGO1.jpg"/>
          <p:cNvPicPr>
            <a:picLocks noChangeAspect="1" noChangeArrowheads="1"/>
          </p:cNvPicPr>
          <p:nvPr userDrawn="1"/>
        </p:nvPicPr>
        <p:blipFill>
          <a:blip r:embed="rId2" cstate="print"/>
          <a:srcRect/>
          <a:stretch>
            <a:fillRect/>
          </a:stretch>
        </p:blipFill>
        <p:spPr bwMode="auto">
          <a:xfrm>
            <a:off x="9519703" y="5483227"/>
            <a:ext cx="1907123" cy="691036"/>
          </a:xfrm>
          <a:prstGeom prst="rect">
            <a:avLst/>
          </a:prstGeom>
          <a:noFill/>
        </p:spPr>
      </p:pic>
      <p:sp>
        <p:nvSpPr>
          <p:cNvPr id="7"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582539F8-C26B-4952-8051-BF75DC75440B}"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showMasterSp="0"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fld id="{E1DE0286-4088-44C2-ABC1-1A4F65B41C4D}" type="datetime1">
              <a:rPr lang="en-GB" smtClean="0">
                <a:solidFill>
                  <a:srgbClr val="C6C6C6">
                    <a:lumMod val="75000"/>
                  </a:srgbClr>
                </a:solidFill>
              </a:rPr>
            </a:fld>
            <a:endParaRPr lang="en-GB" dirty="0">
              <a:solidFill>
                <a:srgbClr val="C6C6C6">
                  <a:lumMod val="75000"/>
                </a:srgbClr>
              </a:solidFill>
            </a:endParaRPr>
          </a:p>
        </p:txBody>
      </p:sp>
      <p:sp>
        <p:nvSpPr>
          <p:cNvPr id="12" name="Footer Placeholder 2"/>
          <p:cNvSpPr>
            <a:spLocks noGrp="1"/>
          </p:cNvSpPr>
          <p:nvPr>
            <p:ph type="ftr" sz="quarter" idx="11"/>
          </p:nvPr>
        </p:nvSpPr>
        <p:spPr>
          <a:xfrm>
            <a:off x="2282829" y="6264005"/>
            <a:ext cx="8381999" cy="153888"/>
          </a:xfrm>
        </p:spPr>
        <p:txBody>
          <a:bodyPr/>
          <a:lstStyle>
            <a:lvl1pPr>
              <a:defRPr>
                <a:solidFill>
                  <a:schemeClr val="tx2">
                    <a:lumMod val="75000"/>
                  </a:schemeClr>
                </a:solidFill>
              </a:defRPr>
            </a:lvl1p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501" y="1363683"/>
            <a:ext cx="6076985" cy="2054224"/>
          </a:xfrm>
        </p:spPr>
        <p:txBody>
          <a:bodyPr anchor="b">
            <a:noAutofit/>
          </a:bodyPr>
          <a:lstStyle>
            <a:lvl1pPr>
              <a:defRPr sz="479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a:endParaRPr lang="en-GB" sz="1835" dirty="0">
              <a:solidFill>
                <a:prstClr val="white"/>
              </a:solidFill>
            </a:endParaRPr>
          </a:p>
        </p:txBody>
      </p:sp>
      <p:pic>
        <p:nvPicPr>
          <p:cNvPr id="8" name="Picture 2" descr="\\psf\Home\Desktop\ENELLOGO1.jpg"/>
          <p:cNvPicPr>
            <a:picLocks noChangeAspect="1" noChangeArrowheads="1"/>
          </p:cNvPicPr>
          <p:nvPr userDrawn="1"/>
        </p:nvPicPr>
        <p:blipFill>
          <a:blip r:embed="rId2" cstate="print"/>
          <a:srcRect/>
          <a:stretch>
            <a:fillRect/>
          </a:stretch>
        </p:blipFill>
        <p:spPr bwMode="auto">
          <a:xfrm>
            <a:off x="10100485" y="690093"/>
            <a:ext cx="1326340" cy="480592"/>
          </a:xfrm>
          <a:prstGeom prst="rect">
            <a:avLst/>
          </a:prstGeom>
          <a:noFill/>
        </p:spPr>
      </p:pic>
    </p:spTree>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6096004" y="2057400"/>
            <a:ext cx="5330824"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F035DB8F-1FC9-4A36-B38D-DB1821C9D31A}" type="datetime1">
              <a:rPr lang="en-GB"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a:t>Fare clic per modificare lo stile del titolo</a:t>
            </a:r>
            <a:endParaRPr lang="en-GB" dirty="0"/>
          </a:p>
        </p:txBody>
      </p:sp>
      <p:sp>
        <p:nvSpPr>
          <p:cNvPr id="3" name="Content Placeholder 2"/>
          <p:cNvSpPr>
            <a:spLocks noGrp="1"/>
          </p:cNvSpPr>
          <p:nvPr>
            <p:ph sz="half" idx="1" hasCustomPrompt="1"/>
          </p:nvPr>
        </p:nvSpPr>
        <p:spPr>
          <a:xfrm>
            <a:off x="762001" y="2057400"/>
            <a:ext cx="3554412"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5" name="Date Placeholder 4"/>
          <p:cNvSpPr>
            <a:spLocks noGrp="1"/>
          </p:cNvSpPr>
          <p:nvPr>
            <p:ph type="dt" sz="half" idx="10"/>
          </p:nvPr>
        </p:nvSpPr>
        <p:spPr/>
        <p:txBody>
          <a:bodyPr/>
          <a:lstStyle/>
          <a:p>
            <a:fld id="{DA0C4835-3899-4FDE-A7DF-45572A2D9B31}" type="datetime1">
              <a:rPr lang="en-GB"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8" y="2057401"/>
            <a:ext cx="3554411" cy="4108451"/>
          </a:xfrm>
        </p:spPr>
        <p:txBody>
          <a:body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10" name="Text Placeholder 7"/>
          <p:cNvSpPr>
            <a:spLocks noGrp="1"/>
          </p:cNvSpPr>
          <p:nvPr>
            <p:ph type="body" sz="quarter" idx="14"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a:t>Fare clic per modificare lo stile del titolo</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775"/>
            </a:lvl1pPr>
            <a:lvl2pPr>
              <a:defRPr i="1"/>
            </a:lvl2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
        <p:nvSpPr>
          <p:cNvPr id="4" name="Date Placeholder 3"/>
          <p:cNvSpPr>
            <a:spLocks noGrp="1"/>
          </p:cNvSpPr>
          <p:nvPr>
            <p:ph type="dt" sz="half" idx="10"/>
          </p:nvPr>
        </p:nvSpPr>
        <p:spPr/>
        <p:txBody>
          <a:bodyPr/>
          <a:lstStyle/>
          <a:p>
            <a:fld id="{D36C1425-6F2E-40F7-B7B8-AB887D22BBFD}"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604869F0-1258-4CEB-8B6D-21931B0B5D83}" type="datetime1">
              <a:rPr lang="en-GB" smtClean="0">
                <a:solidFill>
                  <a:prstClr val="white"/>
                </a:solidFill>
              </a:rPr>
            </a:fld>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solidFill>
                  <a:prstClr val="white"/>
                </a:solidFill>
              </a:rPr>
              <a:t>Presentation footer 10PT grey. Please add the relevant country to the footer.</a:t>
            </a:r>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2" y="-394411"/>
            <a:ext cx="878041" cy="304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a:endParaRPr lang="en-GB" sz="1835" dirty="0">
              <a:solidFill>
                <a:srgbClr val="0655FA"/>
              </a:solidFill>
            </a:endParaRPr>
          </a:p>
        </p:txBody>
      </p:sp>
      <p:sp>
        <p:nvSpPr>
          <p:cNvPr id="3" name="Text Placeholder 2"/>
          <p:cNvSpPr>
            <a:spLocks noGrp="1"/>
          </p:cNvSpPr>
          <p:nvPr>
            <p:ph type="body" sz="quarter" idx="13" hasCustomPrompt="1"/>
          </p:nvPr>
        </p:nvSpPr>
        <p:spPr>
          <a:xfrm>
            <a:off x="772211" y="1905920"/>
            <a:ext cx="7606615" cy="3577305"/>
          </a:xfrm>
        </p:spPr>
        <p:txBody>
          <a:bodyPr/>
          <a:lstStyle>
            <a:lvl1pPr>
              <a:defRPr sz="479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a:t>Fare clic per modificare stili del testo dello schema</a:t>
            </a:r>
            <a:endParaRPr lang="it-IT"/>
          </a:p>
          <a:p>
            <a:pPr lvl="1"/>
            <a:r>
              <a:rPr lang="it-IT"/>
              <a:t>Secondo livello</a:t>
            </a:r>
            <a:endParaRPr lang="it-IT"/>
          </a:p>
          <a:p>
            <a:pPr lvl="2"/>
            <a:r>
              <a:rPr lang="it-IT"/>
              <a:t>Terzo livello</a:t>
            </a:r>
            <a:endParaRPr lang="it-IT"/>
          </a:p>
          <a:p>
            <a:pPr lvl="3"/>
            <a:r>
              <a:rPr lang="it-IT"/>
              <a:t>Quarto livello</a:t>
            </a:r>
            <a:endParaRPr lang="it-IT"/>
          </a:p>
          <a:p>
            <a:pPr lvl="4"/>
            <a:r>
              <a:rPr lang="it-IT"/>
              <a:t>Quinto livello</a:t>
            </a:r>
            <a:endParaRPr lang="en-GB"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graphicFrame>
        <p:nvGraphicFramePr>
          <p:cNvPr id="3" name="Oggetto 2"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486959" name="Slide do think-cell" r:id="rId3" imgW="0" imgH="0" progId="TCLayout.ActiveDocument.1">
                  <p:embed/>
                </p:oleObj>
              </mc:Choice>
              <mc:Fallback>
                <p:oleObj name="Slide do think-cell" r:id="rId3" imgW="0" imgH="0" progId="TCLayout.ActiveDocument.1">
                  <p:embed/>
                  <p:pic>
                    <p:nvPicPr>
                      <p:cNvPr id="0" name="Ogget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p>
            <a:r>
              <a:rPr lang="it-IT"/>
              <a:t>Fare clic per modificare lo stile del titolo</a:t>
            </a:r>
            <a:endParaRPr lang="en-GB"/>
          </a:p>
        </p:txBody>
      </p:sp>
      <p:sp>
        <p:nvSpPr>
          <p:cNvPr id="5" name="Slide Number Placeholder 4"/>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7" name="Text Placeholder 7"/>
          <p:cNvSpPr>
            <a:spLocks noGrp="1"/>
          </p:cNvSpPr>
          <p:nvPr>
            <p:ph type="body" sz="quarter" idx="13" hasCustomPrompt="1"/>
          </p:nvPr>
        </p:nvSpPr>
        <p:spPr>
          <a:xfrm>
            <a:off x="762003" y="1085371"/>
            <a:ext cx="8375652" cy="276999"/>
          </a:xfrm>
        </p:spPr>
        <p:txBody>
          <a:bodyPr rIns="0">
            <a:noAutofit/>
          </a:bodyPr>
          <a:lstStyle>
            <a:lvl1pPr>
              <a:defRPr sz="1835"/>
            </a:lvl1pPr>
          </a:lstStyle>
          <a:p>
            <a:pPr lvl="0"/>
            <a:r>
              <a:rPr lang="en-GB" dirty="0"/>
              <a:t>Click to edit Master subtitle style if required</a:t>
            </a:r>
            <a:endParaRPr lang="en-US" dirty="0"/>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userDrawn="1">
  <p:cSld name="1_ single column text">
    <p:spTree>
      <p:nvGrpSpPr>
        <p:cNvPr id="1" name=""/>
        <p:cNvGrpSpPr/>
        <p:nvPr/>
      </p:nvGrpSpPr>
      <p:grpSpPr>
        <a:xfrm>
          <a:off x="0" y="0"/>
          <a:ext cx="0" cy="0"/>
          <a:chOff x="0" y="0"/>
          <a:chExt cx="0" cy="0"/>
        </a:xfrm>
      </p:grpSpPr>
      <p:sp>
        <p:nvSpPr>
          <p:cNvPr id="6" name="Sottotitolo 2"/>
          <p:cNvSpPr txBox="1"/>
          <p:nvPr userDrawn="1"/>
        </p:nvSpPr>
        <p:spPr>
          <a:xfrm>
            <a:off x="433919" y="1692280"/>
            <a:ext cx="11140016" cy="4283075"/>
          </a:xfrm>
          <a:prstGeom prst="rect">
            <a:avLst/>
          </a:prstGeom>
        </p:spPr>
        <p:txBody>
          <a:bodyPr lIns="93173" tIns="0" rIns="93173" bIns="46589"/>
          <a:lstStyle>
            <a:lvl1pPr marL="0" indent="0" algn="l" defTabSz="914400" rtl="0" eaLnBrk="1" latinLnBrk="0" hangingPunct="1">
              <a:lnSpc>
                <a:spcPts val="2800"/>
              </a:lnSpc>
              <a:spcBef>
                <a:spcPct val="20000"/>
              </a:spcBef>
              <a:buFont typeface="Arial" panose="020B0604020202020204" pitchFamily="34" charset="0"/>
              <a:buNone/>
              <a:defRPr sz="1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defTabSz="466090">
              <a:buSzPct val="100000"/>
              <a:buFont typeface="Arial" panose="020B0604020202020204"/>
              <a:buNone/>
              <a:defRPr/>
            </a:pPr>
            <a:endParaRPr lang="it-IT" sz="1835" b="1" dirty="0">
              <a:solidFill>
                <a:srgbClr val="53565A">
                  <a:tint val="75000"/>
                </a:srgbClr>
              </a:solidFill>
              <a:cs typeface="Arial" panose="020B0604020202020204"/>
            </a:endParaRPr>
          </a:p>
        </p:txBody>
      </p:sp>
      <p:sp>
        <p:nvSpPr>
          <p:cNvPr id="10" name="Title 1"/>
          <p:cNvSpPr>
            <a:spLocks noGrp="1"/>
          </p:cNvSpPr>
          <p:nvPr>
            <p:ph type="title" hasCustomPrompt="1"/>
          </p:nvPr>
        </p:nvSpPr>
        <p:spPr>
          <a:xfrm>
            <a:off x="762003" y="670125"/>
            <a:ext cx="8375652" cy="394980"/>
          </a:xfrm>
        </p:spPr>
        <p:txBody>
          <a:bodyPr/>
          <a:lstStyle/>
          <a:p>
            <a:r>
              <a:rPr lang="it-IT" dirty="0"/>
              <a:t>Fare clic per modificare lo stile del titolo</a:t>
            </a:r>
            <a:endParaRPr lang="en-GB" dirty="0"/>
          </a:p>
        </p:txBody>
      </p:sp>
      <p:sp>
        <p:nvSpPr>
          <p:cNvPr id="5" name="Slide Number Placeholder 4"/>
          <p:cNvSpPr>
            <a:spLocks noGrp="1"/>
          </p:cNvSpPr>
          <p:nvPr>
            <p:ph type="sldNum" sz="quarter" idx="12"/>
          </p:nvPr>
        </p:nvSpPr>
        <p:spPr>
          <a:xfrm>
            <a:off x="10664825" y="6264005"/>
            <a:ext cx="762000" cy="153888"/>
          </a:xfrm>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16C5A826-7579-4EE8-910A-62EC273F8DEC}"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0" y="1085367"/>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Slide Number Placeholder 5"/>
          <p:cNvSpPr txBox="1"/>
          <p:nvPr userDrawn="1"/>
        </p:nvSpPr>
        <p:spPr>
          <a:xfrm>
            <a:off x="11192899" y="6548003"/>
            <a:ext cx="762000" cy="153888"/>
          </a:xfrm>
          <a:prstGeom prst="rect">
            <a:avLst/>
          </a:prstGeom>
        </p:spPr>
        <p:txBody>
          <a:bodyPr vert="horz" wrap="square" lIns="0" tIns="0" rIns="0" bIns="0" rtlCol="0" anchor="ctr">
            <a:noAutofit/>
          </a:bodyPr>
          <a:lstStyle/>
          <a:p>
            <a:pPr algn="r" defTabSz="914400">
              <a:defRPr/>
            </a:pPr>
            <a:fld id="{1ED2235E-0982-3B42-A838-A74550CD4449}" type="slidenum">
              <a:rPr lang="en-GB" sz="1000" b="1">
                <a:solidFill>
                  <a:srgbClr val="C6C6C6">
                    <a:lumMod val="75000"/>
                  </a:srgbClr>
                </a:solidFill>
              </a:rPr>
            </a:fld>
            <a:endParaRPr lang="en-GB" sz="1000" b="1" dirty="0">
              <a:solidFill>
                <a:srgbClr val="C6C6C6">
                  <a:lumMod val="75000"/>
                </a:srgbClr>
              </a:solidFill>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nvPr>
        </p:nvGraphicFramePr>
        <p:xfrm>
          <a:off x="2119" y="1909"/>
          <a:ext cx="2116" cy="1905"/>
        </p:xfrm>
        <a:graphic>
          <a:graphicData uri="http://schemas.openxmlformats.org/presentationml/2006/ole">
            <mc:AlternateContent xmlns:mc="http://schemas.openxmlformats.org/markup-compatibility/2006">
              <mc:Choice xmlns:v="urn:schemas-microsoft-com:vml" Requires="v">
                <p:oleObj spid="_x0000_s1489007" name="Slide do think-cell" r:id="rId3" imgW="12700" imgH="12700" progId="TCLayout.ActiveDocument.1">
                  <p:embed/>
                </p:oleObj>
              </mc:Choice>
              <mc:Fallback>
                <p:oleObj name="Slide do think-cell" r:id="rId3" imgW="12700" imgH="12700" progId="TCLayout.ActiveDocument.1">
                  <p:embed/>
                  <p:pic>
                    <p:nvPicPr>
                      <p:cNvPr id="0" name="Objeto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909"/>
                        <a:ext cx="2116" cy="1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4"/>
          </p:nvPr>
        </p:nvSpPr>
        <p:spPr>
          <a:xfrm>
            <a:off x="11097684" y="6572171"/>
            <a:ext cx="584200" cy="120048"/>
          </a:xfrm>
          <a:prstGeom prst="rect">
            <a:avLst/>
          </a:prstGeom>
        </p:spPr>
        <p:txBody>
          <a:bodyPr vert="horz" wrap="none" lIns="0" tIns="0" rIns="0" bIns="0" numCol="1" anchor="b" anchorCtr="0" compatLnSpc="1"/>
          <a:lstStyle>
            <a:lvl1pPr algn="r">
              <a:lnSpc>
                <a:spcPct val="90000"/>
              </a:lnSpc>
              <a:defRPr sz="1080">
                <a:solidFill>
                  <a:schemeClr val="tx2"/>
                </a:solidFill>
                <a:cs typeface="+mn-cs"/>
              </a:defRPr>
            </a:lvl1pPr>
          </a:lstStyle>
          <a:p>
            <a:pPr>
              <a:defRPr/>
            </a:pPr>
            <a:fld id="{37591C2A-2135-4BB1-917B-7E01D811982B}" type="slidenum">
              <a:rPr lang="en-US">
                <a:solidFill>
                  <a:srgbClr val="C6C6C6"/>
                </a:solidFill>
              </a:rPr>
            </a:fld>
            <a:endParaRPr lang="en-US" dirty="0">
              <a:solidFill>
                <a:srgbClr val="C6C6C6"/>
              </a:solidFill>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1"/>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6" y="3429011"/>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23" y="3429011"/>
            <a:ext cx="1510613" cy="276999"/>
          </a:xfrm>
        </p:spPr>
        <p:txBody>
          <a:bodyPr anchor="t">
            <a:noAutofit/>
          </a:bodyPr>
          <a:lstStyle>
            <a:lvl1pPr>
              <a:lnSpc>
                <a:spcPct val="90000"/>
              </a:lnSpc>
              <a:defRPr sz="1800">
                <a:solidFill>
                  <a:schemeClr val="tx1"/>
                </a:solidFill>
              </a:defRPr>
            </a:lvl1pPr>
          </a:lstStyle>
          <a:p>
            <a:fld id="{4A901293-CE95-43C1-8AAB-8DCA07DBFB2D}" type="datetime1">
              <a:rPr lang="pt-BR" smtClean="0">
                <a:solidFill>
                  <a:prstClr val="black"/>
                </a:solidFill>
              </a:rPr>
            </a:fld>
            <a:endParaRPr lang="en-GB" dirty="0">
              <a:solidFill>
                <a:prstClr val="black"/>
              </a:solidFill>
            </a:endParaRPr>
          </a:p>
        </p:txBody>
      </p:sp>
      <p:sp>
        <p:nvSpPr>
          <p:cNvPr id="9" name="Rectangle 8"/>
          <p:cNvSpPr/>
          <p:nvPr userDrawn="1"/>
        </p:nvSpPr>
        <p:spPr>
          <a:xfrm rot="16200000">
            <a:off x="1615349" y="-157777"/>
            <a:ext cx="691603"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a:solidFill>
                <a:prstClr val="black"/>
              </a:solidFill>
            </a:endParaRPr>
          </a:p>
        </p:txBody>
      </p:sp>
      <p:pic>
        <p:nvPicPr>
          <p:cNvPr id="1026" name="Picture 2" descr="\\psf\Home\Desktop\ENELLOGO1.jpg"/>
          <p:cNvPicPr>
            <a:picLocks noChangeAspect="1" noChangeArrowheads="1"/>
          </p:cNvPicPr>
          <p:nvPr userDrawn="1"/>
        </p:nvPicPr>
        <p:blipFill>
          <a:blip r:embed="rId2" cstate="email"/>
          <a:srcRect/>
          <a:stretch>
            <a:fillRect/>
          </a:stretch>
        </p:blipFill>
        <p:spPr bwMode="auto">
          <a:xfrm>
            <a:off x="9519703" y="5483227"/>
            <a:ext cx="1907123" cy="691036"/>
          </a:xfrm>
          <a:prstGeom prst="rect">
            <a:avLst/>
          </a:prstGeom>
          <a:noFill/>
        </p:spPr>
      </p:pic>
    </p:spTree>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012E9F73-BB07-41DA-9B91-AC94C8FA2DA9}" type="datetime1">
              <a:rPr lang="pt-BR"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pt-BR" dirty="0"/>
              <a:t>Teste</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66A2B957-84B3-4488-9777-7150C8E383EA}" type="datetime1">
              <a:rPr lang="pt-BR"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lnSpc>
                <a:spcPct val="90000"/>
              </a:lnSpc>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6" y="6264005"/>
            <a:ext cx="1510613" cy="153888"/>
          </a:xfrm>
        </p:spPr>
        <p:txBody>
          <a:bodyPr/>
          <a:lstStyle>
            <a:lvl1pPr>
              <a:defRPr>
                <a:solidFill>
                  <a:schemeClr val="tx2">
                    <a:lumMod val="75000"/>
                  </a:schemeClr>
                </a:solidFill>
              </a:defRPr>
            </a:lvl1pPr>
          </a:lstStyle>
          <a:p>
            <a:fld id="{8CFF6F4D-785A-4080-9072-BECA1509C90A}" type="datetime1">
              <a:rPr lang="pt-BR" smtClean="0">
                <a:solidFill>
                  <a:srgbClr val="C6C6C6">
                    <a:lumMod val="75000"/>
                  </a:srgbClr>
                </a:solidFill>
              </a:rPr>
            </a:fld>
            <a:endParaRPr lang="en-GB" dirty="0">
              <a:solidFill>
                <a:srgbClr val="C6C6C6">
                  <a:lumMod val="75000"/>
                </a:srgbClr>
              </a:solidFill>
            </a:endParaRPr>
          </a:p>
        </p:txBody>
      </p:sp>
      <p:sp>
        <p:nvSpPr>
          <p:cNvPr id="12" name="Footer Placeholder 2"/>
          <p:cNvSpPr>
            <a:spLocks noGrp="1"/>
          </p:cNvSpPr>
          <p:nvPr>
            <p:ph type="ftr" sz="quarter" idx="11"/>
          </p:nvPr>
        </p:nvSpPr>
        <p:spPr>
          <a:xfrm>
            <a:off x="2282829" y="6264005"/>
            <a:ext cx="8381999" cy="153888"/>
          </a:xfrm>
        </p:spPr>
        <p:txBody>
          <a:bodyPr/>
          <a:lstStyle>
            <a:lvl1pPr>
              <a:defRPr>
                <a:solidFill>
                  <a:schemeClr val="tx2">
                    <a:lumMod val="75000"/>
                  </a:schemeClr>
                </a:solidFill>
              </a:defRPr>
            </a:lvl1pPr>
          </a:lstStyle>
          <a:p>
            <a:endParaRPr lang="en-GB" dirty="0">
              <a:solidFill>
                <a:srgbClr val="C6C6C6">
                  <a:lumMod val="75000"/>
                </a:srgbClr>
              </a:solidFill>
            </a:endParaRPr>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Title 9"/>
          <p:cNvSpPr>
            <a:spLocks noGrp="1"/>
          </p:cNvSpPr>
          <p:nvPr>
            <p:ph type="title" hasCustomPrompt="1"/>
          </p:nvPr>
        </p:nvSpPr>
        <p:spPr>
          <a:xfrm>
            <a:off x="1534501" y="1363682"/>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9"/>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a:solidFill>
                <a:prstClr val="white"/>
              </a:solidFill>
            </a:endParaRPr>
          </a:p>
        </p:txBody>
      </p:sp>
      <p:pic>
        <p:nvPicPr>
          <p:cNvPr id="8" name="Picture 2" descr="\\psf\Home\Desktop\ENELLOGO1.jpg"/>
          <p:cNvPicPr>
            <a:picLocks noChangeAspect="1" noChangeArrowheads="1"/>
          </p:cNvPicPr>
          <p:nvPr userDrawn="1"/>
        </p:nvPicPr>
        <p:blipFill>
          <a:blip r:embed="rId2" cstate="email"/>
          <a:srcRect/>
          <a:stretch>
            <a:fillRect/>
          </a:stretch>
        </p:blipFill>
        <p:spPr bwMode="auto">
          <a:xfrm>
            <a:off x="10100485" y="690093"/>
            <a:ext cx="1326339" cy="480592"/>
          </a:xfrm>
          <a:prstGeom prst="rect">
            <a:avLst/>
          </a:prstGeom>
          <a:noFill/>
        </p:spPr>
      </p:pic>
    </p:spTree>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1" y="2057400"/>
            <a:ext cx="533400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6096004" y="2057400"/>
            <a:ext cx="5330825"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F57693E8-6022-45FD-B469-7AB4FBD615FC}" type="datetime1">
              <a:rPr lang="pt-BR"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9"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3" name="Content Placeholder 2"/>
          <p:cNvSpPr>
            <a:spLocks noGrp="1"/>
          </p:cNvSpPr>
          <p:nvPr>
            <p:ph sz="half" idx="1" hasCustomPrompt="1"/>
          </p:nvPr>
        </p:nvSpPr>
        <p:spPr>
          <a:xfrm>
            <a:off x="762001" y="2057400"/>
            <a:ext cx="3554412"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Content Placeholder 3"/>
          <p:cNvSpPr>
            <a:spLocks noGrp="1"/>
          </p:cNvSpPr>
          <p:nvPr>
            <p:ph sz="half" idx="2" hasCustomPrompt="1"/>
          </p:nvPr>
        </p:nvSpPr>
        <p:spPr>
          <a:xfrm>
            <a:off x="4316417" y="2057400"/>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5" name="Date Placeholder 4"/>
          <p:cNvSpPr>
            <a:spLocks noGrp="1"/>
          </p:cNvSpPr>
          <p:nvPr>
            <p:ph type="dt" sz="half" idx="10"/>
          </p:nvPr>
        </p:nvSpPr>
        <p:spPr/>
        <p:txBody>
          <a:bodyPr/>
          <a:lstStyle/>
          <a:p>
            <a:fld id="{22ABF1B3-40C6-4FEF-A290-1A6FA83D3B93}" type="datetime1">
              <a:rPr lang="pt-BR" smtClean="0">
                <a:solidFill>
                  <a:srgbClr val="C6C6C6">
                    <a:lumMod val="75000"/>
                  </a:srgbClr>
                </a:solidFill>
              </a:rPr>
            </a:fld>
            <a:endParaRPr lang="en-GB">
              <a:solidFill>
                <a:srgbClr val="C6C6C6">
                  <a:lumMod val="75000"/>
                </a:srgbClr>
              </a:solidFill>
            </a:endParaRPr>
          </a:p>
        </p:txBody>
      </p:sp>
      <p:sp>
        <p:nvSpPr>
          <p:cNvPr id="6" name="Footer Placeholder 5"/>
          <p:cNvSpPr>
            <a:spLocks noGrp="1"/>
          </p:cNvSpPr>
          <p:nvPr>
            <p:ph type="ftr" sz="quarter" idx="11"/>
          </p:nvPr>
        </p:nvSpPr>
        <p:spPr/>
        <p:txBody>
          <a:bodyPr/>
          <a:lstStyle/>
          <a:p>
            <a:endParaRPr lang="en-GB" dirty="0">
              <a:solidFill>
                <a:srgbClr val="C6C6C6">
                  <a:lumMod val="75000"/>
                </a:srgbClr>
              </a:solidFill>
            </a:endParaRPr>
          </a:p>
        </p:txBody>
      </p:sp>
      <p:sp>
        <p:nvSpPr>
          <p:cNvPr id="7" name="Slide Number Placeholder 6"/>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2" name="Content Placeholder 3"/>
          <p:cNvSpPr>
            <a:spLocks noGrp="1"/>
          </p:cNvSpPr>
          <p:nvPr>
            <p:ph sz="half" idx="13" hasCustomPrompt="1"/>
          </p:nvPr>
        </p:nvSpPr>
        <p:spPr>
          <a:xfrm>
            <a:off x="7870828" y="2057401"/>
            <a:ext cx="3554411" cy="4108451"/>
          </a:xfrm>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10" name="Text Placeholder 7"/>
          <p:cNvSpPr>
            <a:spLocks noGrp="1"/>
          </p:cNvSpPr>
          <p:nvPr>
            <p:ph type="body" sz="quarter" idx="14"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lvl1pPr>
              <a:spcBef>
                <a:spcPts val="1200"/>
              </a:spcBef>
              <a:spcAft>
                <a:spcPts val="1200"/>
              </a:spcAft>
              <a:defRPr sz="3800"/>
            </a:lvl1pPr>
            <a:lvl2pPr>
              <a:defRPr i="1"/>
            </a:lvl2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p>
            <a:fld id="{E2A3AE80-8A56-47C4-9BCE-62FB0560D46C}" type="datetime1">
              <a:rPr lang="pt-BR"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11"/>
          </p:nvPr>
        </p:nvSpPr>
        <p:spPr/>
        <p:txBody>
          <a:bodyPr/>
          <a:lstStyle>
            <a:lvl1pPr>
              <a:defRPr/>
            </a:lvl1pPr>
          </a:lstStyle>
          <a:p>
            <a:endParaRPr lang="en-GB" dirty="0">
              <a:solidFill>
                <a:srgbClr val="C6C6C6">
                  <a:lumMod val="75000"/>
                </a:srgbClr>
              </a:solidFill>
            </a:endParaRPr>
          </a:p>
        </p:txBody>
      </p:sp>
      <p:sp>
        <p:nvSpPr>
          <p:cNvPr id="6" name="Slide Number Placeholder 5"/>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8"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showMasterSp="0" userDrawn="1">
  <p:cSld name="Key Message Only">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EB06A68C-E6C3-4AA4-9F5E-1C8959124343}" type="datetime1">
              <a:rPr lang="pt-BR" smtClean="0">
                <a:solidFill>
                  <a:prstClr val="white"/>
                </a:solidFill>
              </a:rPr>
            </a:fld>
            <a:endParaRPr lang="en-GB">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ED2235E-0982-3B42-A838-A74550CD4449}" type="slidenum">
              <a:rPr lang="en-GB" smtClean="0">
                <a:solidFill>
                  <a:prstClr val="white"/>
                </a:solidFill>
              </a:rPr>
            </a:fld>
            <a:endParaRPr lang="en-GB">
              <a:solidFill>
                <a:prstClr val="white"/>
              </a:solidFill>
            </a:endParaRPr>
          </a:p>
        </p:txBody>
      </p:sp>
      <p:sp>
        <p:nvSpPr>
          <p:cNvPr id="7" name="Rectangle 6"/>
          <p:cNvSpPr/>
          <p:nvPr userDrawn="1"/>
        </p:nvSpPr>
        <p:spPr>
          <a:xfrm rot="5400000">
            <a:off x="1845391" y="-394414"/>
            <a:ext cx="878043" cy="3044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a:solidFill>
                <a:srgbClr val="0655FA"/>
              </a:solidFill>
            </a:endParaRPr>
          </a:p>
        </p:txBody>
      </p:sp>
      <p:sp>
        <p:nvSpPr>
          <p:cNvPr id="3" name="Text Placeholder 2"/>
          <p:cNvSpPr>
            <a:spLocks noGrp="1"/>
          </p:cNvSpPr>
          <p:nvPr>
            <p:ph type="body" sz="quarter" idx="13" hasCustomPrompt="1"/>
          </p:nvPr>
        </p:nvSpPr>
        <p:spPr>
          <a:xfrm>
            <a:off x="772211" y="1905917"/>
            <a:ext cx="7606615" cy="3577307"/>
          </a:xfr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7"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sp>
        <p:nvSpPr>
          <p:cNvPr id="9" name="Retângulo 8"/>
          <p:cNvSpPr/>
          <p:nvPr userDrawn="1"/>
        </p:nvSpPr>
        <p:spPr>
          <a:xfrm>
            <a:off x="4661499"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J</a:t>
            </a:r>
            <a:endParaRPr lang="pt-BR" sz="1200" b="1" dirty="0">
              <a:solidFill>
                <a:prstClr val="black"/>
              </a:solidFill>
            </a:endParaRPr>
          </a:p>
        </p:txBody>
      </p:sp>
      <p:sp>
        <p:nvSpPr>
          <p:cNvPr id="10" name="Retângulo 9"/>
          <p:cNvSpPr/>
          <p:nvPr userDrawn="1"/>
        </p:nvSpPr>
        <p:spPr>
          <a:xfrm>
            <a:off x="5048491"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F</a:t>
            </a:r>
            <a:endParaRPr lang="pt-BR" sz="1200" b="1" dirty="0">
              <a:solidFill>
                <a:prstClr val="black"/>
              </a:solidFill>
            </a:endParaRPr>
          </a:p>
        </p:txBody>
      </p:sp>
      <p:sp>
        <p:nvSpPr>
          <p:cNvPr id="11" name="Retângulo 10"/>
          <p:cNvSpPr/>
          <p:nvPr userDrawn="1"/>
        </p:nvSpPr>
        <p:spPr>
          <a:xfrm>
            <a:off x="5435483"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M</a:t>
            </a:r>
            <a:endParaRPr lang="pt-BR" sz="1200" b="1" dirty="0">
              <a:solidFill>
                <a:prstClr val="black"/>
              </a:solidFill>
            </a:endParaRPr>
          </a:p>
        </p:txBody>
      </p:sp>
      <p:sp>
        <p:nvSpPr>
          <p:cNvPr id="12" name="Retângulo 11"/>
          <p:cNvSpPr/>
          <p:nvPr userDrawn="1"/>
        </p:nvSpPr>
        <p:spPr>
          <a:xfrm>
            <a:off x="5822475"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A</a:t>
            </a:r>
            <a:endParaRPr lang="pt-BR" sz="1200" b="1" dirty="0">
              <a:solidFill>
                <a:prstClr val="black"/>
              </a:solidFill>
            </a:endParaRPr>
          </a:p>
        </p:txBody>
      </p:sp>
      <p:sp>
        <p:nvSpPr>
          <p:cNvPr id="13" name="Retângulo 12"/>
          <p:cNvSpPr/>
          <p:nvPr userDrawn="1"/>
        </p:nvSpPr>
        <p:spPr>
          <a:xfrm>
            <a:off x="6209467"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M</a:t>
            </a:r>
            <a:endParaRPr lang="pt-BR" sz="1200" b="1" dirty="0">
              <a:solidFill>
                <a:prstClr val="black"/>
              </a:solidFill>
            </a:endParaRPr>
          </a:p>
        </p:txBody>
      </p:sp>
      <p:sp>
        <p:nvSpPr>
          <p:cNvPr id="14" name="Retângulo 13"/>
          <p:cNvSpPr/>
          <p:nvPr userDrawn="1"/>
        </p:nvSpPr>
        <p:spPr>
          <a:xfrm>
            <a:off x="6596459"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J</a:t>
            </a:r>
            <a:endParaRPr lang="pt-BR" sz="1200" b="1" dirty="0">
              <a:solidFill>
                <a:prstClr val="black"/>
              </a:solidFill>
            </a:endParaRPr>
          </a:p>
        </p:txBody>
      </p:sp>
      <p:sp>
        <p:nvSpPr>
          <p:cNvPr id="15" name="Retângulo 14"/>
          <p:cNvSpPr/>
          <p:nvPr userDrawn="1"/>
        </p:nvSpPr>
        <p:spPr>
          <a:xfrm>
            <a:off x="6983451"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J</a:t>
            </a:r>
            <a:endParaRPr lang="pt-BR" sz="1200" b="1" dirty="0">
              <a:solidFill>
                <a:prstClr val="black"/>
              </a:solidFill>
            </a:endParaRPr>
          </a:p>
        </p:txBody>
      </p:sp>
      <p:sp>
        <p:nvSpPr>
          <p:cNvPr id="16" name="Retângulo 15"/>
          <p:cNvSpPr/>
          <p:nvPr userDrawn="1"/>
        </p:nvSpPr>
        <p:spPr>
          <a:xfrm>
            <a:off x="7370443"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A</a:t>
            </a:r>
            <a:endParaRPr lang="pt-BR" sz="1200" b="1" dirty="0">
              <a:solidFill>
                <a:prstClr val="black"/>
              </a:solidFill>
            </a:endParaRPr>
          </a:p>
        </p:txBody>
      </p:sp>
      <p:sp>
        <p:nvSpPr>
          <p:cNvPr id="17" name="Retângulo 16"/>
          <p:cNvSpPr/>
          <p:nvPr userDrawn="1"/>
        </p:nvSpPr>
        <p:spPr>
          <a:xfrm>
            <a:off x="7757435"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S</a:t>
            </a:r>
            <a:endParaRPr lang="pt-BR" sz="1200" b="1" dirty="0">
              <a:solidFill>
                <a:prstClr val="black"/>
              </a:solidFill>
            </a:endParaRPr>
          </a:p>
        </p:txBody>
      </p:sp>
      <p:sp>
        <p:nvSpPr>
          <p:cNvPr id="18" name="Retângulo 17"/>
          <p:cNvSpPr/>
          <p:nvPr userDrawn="1"/>
        </p:nvSpPr>
        <p:spPr>
          <a:xfrm>
            <a:off x="8144427"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O</a:t>
            </a:r>
            <a:endParaRPr lang="pt-BR" sz="1200" b="1" dirty="0">
              <a:solidFill>
                <a:prstClr val="black"/>
              </a:solidFill>
            </a:endParaRPr>
          </a:p>
        </p:txBody>
      </p:sp>
      <p:sp>
        <p:nvSpPr>
          <p:cNvPr id="19" name="Retângulo 18"/>
          <p:cNvSpPr/>
          <p:nvPr userDrawn="1"/>
        </p:nvSpPr>
        <p:spPr>
          <a:xfrm>
            <a:off x="8531419"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N</a:t>
            </a:r>
            <a:endParaRPr lang="pt-BR" sz="1200" b="1" dirty="0">
              <a:solidFill>
                <a:prstClr val="black"/>
              </a:solidFill>
            </a:endParaRPr>
          </a:p>
        </p:txBody>
      </p:sp>
      <p:sp>
        <p:nvSpPr>
          <p:cNvPr id="20" name="Retângulo 19"/>
          <p:cNvSpPr/>
          <p:nvPr userDrawn="1"/>
        </p:nvSpPr>
        <p:spPr>
          <a:xfrm>
            <a:off x="8918403" y="3292479"/>
            <a:ext cx="342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pt-BR" sz="1200" b="1" dirty="0">
                <a:solidFill>
                  <a:prstClr val="black"/>
                </a:solidFill>
              </a:rPr>
              <a:t>D</a:t>
            </a:r>
            <a:endParaRPr lang="pt-BR" sz="1200" b="1" dirty="0">
              <a:solidFill>
                <a:prstClr val="black"/>
              </a:solidFill>
            </a:endParaRPr>
          </a:p>
        </p:txBody>
      </p:sp>
      <p:cxnSp>
        <p:nvCxnSpPr>
          <p:cNvPr id="21" name="Conector reto 20"/>
          <p:cNvCxnSpPr/>
          <p:nvPr userDrawn="1"/>
        </p:nvCxnSpPr>
        <p:spPr>
          <a:xfrm>
            <a:off x="5777483"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Retângulo 26"/>
          <p:cNvSpPr/>
          <p:nvPr userDrawn="1"/>
        </p:nvSpPr>
        <p:spPr>
          <a:xfrm>
            <a:off x="775251" y="3292479"/>
            <a:ext cx="2340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r>
              <a:rPr lang="pt-BR" sz="1200" b="1" dirty="0">
                <a:solidFill>
                  <a:prstClr val="black"/>
                </a:solidFill>
              </a:rPr>
              <a:t>Milestones</a:t>
            </a:r>
            <a:endParaRPr lang="pt-BR" sz="1200" b="1" dirty="0">
              <a:solidFill>
                <a:prstClr val="black"/>
              </a:solidFill>
            </a:endParaRPr>
          </a:p>
        </p:txBody>
      </p:sp>
      <p:sp>
        <p:nvSpPr>
          <p:cNvPr id="35" name="Retângulo 34"/>
          <p:cNvSpPr/>
          <p:nvPr userDrawn="1"/>
        </p:nvSpPr>
        <p:spPr>
          <a:xfrm>
            <a:off x="3173428" y="3292479"/>
            <a:ext cx="1440000" cy="288000"/>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r>
              <a:rPr lang="pt-BR" sz="1200" b="1" dirty="0">
                <a:solidFill>
                  <a:prstClr val="black"/>
                </a:solidFill>
              </a:rPr>
              <a:t>Responsável</a:t>
            </a:r>
            <a:endParaRPr lang="pt-BR" sz="1200" b="1" dirty="0">
              <a:solidFill>
                <a:prstClr val="black"/>
              </a:solidFill>
            </a:endParaRPr>
          </a:p>
        </p:txBody>
      </p:sp>
      <p:sp>
        <p:nvSpPr>
          <p:cNvPr id="8" name="Retângulo 7"/>
          <p:cNvSpPr/>
          <p:nvPr userDrawn="1"/>
        </p:nvSpPr>
        <p:spPr>
          <a:xfrm>
            <a:off x="775251" y="3622219"/>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36" name="Retângulo 35"/>
          <p:cNvSpPr/>
          <p:nvPr userDrawn="1"/>
        </p:nvSpPr>
        <p:spPr>
          <a:xfrm>
            <a:off x="3173428" y="3622219"/>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56" name="Retângulo 55"/>
          <p:cNvSpPr/>
          <p:nvPr userDrawn="1"/>
        </p:nvSpPr>
        <p:spPr>
          <a:xfrm>
            <a:off x="775251" y="3944825"/>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57" name="Retângulo 56"/>
          <p:cNvSpPr/>
          <p:nvPr userDrawn="1"/>
        </p:nvSpPr>
        <p:spPr>
          <a:xfrm>
            <a:off x="3173428" y="3944825"/>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59" name="Retângulo 58"/>
          <p:cNvSpPr/>
          <p:nvPr userDrawn="1"/>
        </p:nvSpPr>
        <p:spPr>
          <a:xfrm>
            <a:off x="775251" y="4267433"/>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60" name="Retângulo 59"/>
          <p:cNvSpPr/>
          <p:nvPr userDrawn="1"/>
        </p:nvSpPr>
        <p:spPr>
          <a:xfrm>
            <a:off x="3173428" y="4267433"/>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62" name="Retângulo 61"/>
          <p:cNvSpPr/>
          <p:nvPr userDrawn="1"/>
        </p:nvSpPr>
        <p:spPr>
          <a:xfrm>
            <a:off x="775251" y="4590040"/>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63" name="Retângulo 62"/>
          <p:cNvSpPr/>
          <p:nvPr userDrawn="1"/>
        </p:nvSpPr>
        <p:spPr>
          <a:xfrm>
            <a:off x="3173428" y="4590040"/>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65" name="Retângulo 64"/>
          <p:cNvSpPr/>
          <p:nvPr userDrawn="1"/>
        </p:nvSpPr>
        <p:spPr>
          <a:xfrm>
            <a:off x="775251" y="4912647"/>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66" name="Retângulo 65"/>
          <p:cNvSpPr/>
          <p:nvPr userDrawn="1"/>
        </p:nvSpPr>
        <p:spPr>
          <a:xfrm>
            <a:off x="3173428" y="4912647"/>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68" name="Retângulo 67"/>
          <p:cNvSpPr/>
          <p:nvPr userDrawn="1"/>
        </p:nvSpPr>
        <p:spPr>
          <a:xfrm>
            <a:off x="775251" y="5235255"/>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69" name="Retângulo 68"/>
          <p:cNvSpPr/>
          <p:nvPr userDrawn="1"/>
        </p:nvSpPr>
        <p:spPr>
          <a:xfrm>
            <a:off x="3173428" y="5235255"/>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71" name="Retângulo 70"/>
          <p:cNvSpPr/>
          <p:nvPr userDrawn="1"/>
        </p:nvSpPr>
        <p:spPr>
          <a:xfrm>
            <a:off x="775251" y="5557861"/>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72" name="Retângulo 71"/>
          <p:cNvSpPr/>
          <p:nvPr userDrawn="1"/>
        </p:nvSpPr>
        <p:spPr>
          <a:xfrm>
            <a:off x="3173428" y="5557861"/>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74" name="Retângulo 73"/>
          <p:cNvSpPr/>
          <p:nvPr userDrawn="1"/>
        </p:nvSpPr>
        <p:spPr>
          <a:xfrm>
            <a:off x="775251" y="5880468"/>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75" name="Retângulo 74"/>
          <p:cNvSpPr/>
          <p:nvPr userDrawn="1"/>
        </p:nvSpPr>
        <p:spPr>
          <a:xfrm>
            <a:off x="3173428" y="5880468"/>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77" name="Retângulo 76"/>
          <p:cNvSpPr/>
          <p:nvPr userDrawn="1"/>
        </p:nvSpPr>
        <p:spPr>
          <a:xfrm>
            <a:off x="775251" y="6203075"/>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78" name="Retângulo 77"/>
          <p:cNvSpPr/>
          <p:nvPr userDrawn="1"/>
        </p:nvSpPr>
        <p:spPr>
          <a:xfrm>
            <a:off x="3173428" y="6203075"/>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80" name="Retângulo 79"/>
          <p:cNvSpPr/>
          <p:nvPr userDrawn="1"/>
        </p:nvSpPr>
        <p:spPr>
          <a:xfrm>
            <a:off x="775251" y="6525683"/>
            <a:ext cx="23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
        <p:nvSpPr>
          <p:cNvPr id="81" name="Retângulo 80"/>
          <p:cNvSpPr/>
          <p:nvPr userDrawn="1"/>
        </p:nvSpPr>
        <p:spPr>
          <a:xfrm>
            <a:off x="3173428" y="6525683"/>
            <a:ext cx="1440000" cy="288000"/>
          </a:xfrm>
          <a:prstGeom prst="rect">
            <a:avLst/>
          </a:prstGeom>
          <a:no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cxnSp>
        <p:nvCxnSpPr>
          <p:cNvPr id="85" name="Conector reto 84"/>
          <p:cNvCxnSpPr/>
          <p:nvPr userDrawn="1"/>
        </p:nvCxnSpPr>
        <p:spPr>
          <a:xfrm>
            <a:off x="6938459"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Conector reto 85"/>
          <p:cNvCxnSpPr/>
          <p:nvPr userDrawn="1"/>
        </p:nvCxnSpPr>
        <p:spPr>
          <a:xfrm>
            <a:off x="8099435"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7" name="Conector reto 86"/>
          <p:cNvCxnSpPr/>
          <p:nvPr userDrawn="1"/>
        </p:nvCxnSpPr>
        <p:spPr>
          <a:xfrm>
            <a:off x="9260403" y="3595143"/>
            <a:ext cx="0" cy="320400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Conector reto 88"/>
          <p:cNvCxnSpPr/>
          <p:nvPr userDrawn="1"/>
        </p:nvCxnSpPr>
        <p:spPr>
          <a:xfrm>
            <a:off x="762003" y="3233529"/>
            <a:ext cx="8496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0" name="CaixaDeTexto 89"/>
          <p:cNvSpPr txBox="1"/>
          <p:nvPr userDrawn="1"/>
        </p:nvSpPr>
        <p:spPr>
          <a:xfrm>
            <a:off x="762001" y="2981737"/>
            <a:ext cx="8496000" cy="215444"/>
          </a:xfrm>
          <a:prstGeom prst="rect">
            <a:avLst/>
          </a:prstGeom>
          <a:noFill/>
        </p:spPr>
        <p:txBody>
          <a:bodyPr wrap="square" lIns="0" tIns="0" rIns="0" bIns="0" rtlCol="0">
            <a:spAutoFit/>
          </a:bodyPr>
          <a:lstStyle/>
          <a:p>
            <a:r>
              <a:rPr lang="pt-BR" sz="1400" b="1" dirty="0">
                <a:solidFill>
                  <a:srgbClr val="0655FA"/>
                </a:solidFill>
              </a:rPr>
              <a:t>Tempo:</a:t>
            </a:r>
            <a:endParaRPr lang="pt-BR" sz="1400" b="1" dirty="0">
              <a:solidFill>
                <a:srgbClr val="0655FA"/>
              </a:solidFill>
            </a:endParaRPr>
          </a:p>
        </p:txBody>
      </p:sp>
      <p:cxnSp>
        <p:nvCxnSpPr>
          <p:cNvPr id="91" name="Conector reto 90"/>
          <p:cNvCxnSpPr/>
          <p:nvPr userDrawn="1"/>
        </p:nvCxnSpPr>
        <p:spPr>
          <a:xfrm>
            <a:off x="762001"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CaixaDeTexto 91"/>
          <p:cNvSpPr txBox="1"/>
          <p:nvPr userDrawn="1"/>
        </p:nvSpPr>
        <p:spPr>
          <a:xfrm>
            <a:off x="762001" y="1448153"/>
            <a:ext cx="3240000" cy="215444"/>
          </a:xfrm>
          <a:prstGeom prst="rect">
            <a:avLst/>
          </a:prstGeom>
          <a:noFill/>
        </p:spPr>
        <p:txBody>
          <a:bodyPr wrap="square" lIns="0" tIns="0" rIns="0" bIns="0" rtlCol="0">
            <a:spAutoFit/>
          </a:bodyPr>
          <a:lstStyle/>
          <a:p>
            <a:r>
              <a:rPr lang="pt-BR" sz="1400" b="1" dirty="0">
                <a:solidFill>
                  <a:srgbClr val="0655FA"/>
                </a:solidFill>
              </a:rPr>
              <a:t>Escopo:</a:t>
            </a:r>
            <a:endParaRPr lang="pt-BR" sz="1400" b="1" dirty="0">
              <a:solidFill>
                <a:srgbClr val="0655FA"/>
              </a:solidFill>
            </a:endParaRPr>
          </a:p>
        </p:txBody>
      </p:sp>
      <p:sp>
        <p:nvSpPr>
          <p:cNvPr id="93" name="Retângulo 92"/>
          <p:cNvSpPr/>
          <p:nvPr userDrawn="1"/>
        </p:nvSpPr>
        <p:spPr>
          <a:xfrm>
            <a:off x="775251" y="1736445"/>
            <a:ext cx="3240000" cy="1184183"/>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cxnSp>
        <p:nvCxnSpPr>
          <p:cNvPr id="94" name="Conector reto 93"/>
          <p:cNvCxnSpPr/>
          <p:nvPr userDrawn="1"/>
        </p:nvCxnSpPr>
        <p:spPr>
          <a:xfrm>
            <a:off x="9320976" y="3233529"/>
            <a:ext cx="252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5" name="CaixaDeTexto 94"/>
          <p:cNvSpPr txBox="1"/>
          <p:nvPr userDrawn="1"/>
        </p:nvSpPr>
        <p:spPr>
          <a:xfrm>
            <a:off x="9320976" y="2981737"/>
            <a:ext cx="2520000" cy="215444"/>
          </a:xfrm>
          <a:prstGeom prst="rect">
            <a:avLst/>
          </a:prstGeom>
          <a:noFill/>
        </p:spPr>
        <p:txBody>
          <a:bodyPr wrap="square" lIns="0" tIns="0" rIns="0" bIns="0" rtlCol="0">
            <a:spAutoFit/>
          </a:bodyPr>
          <a:lstStyle/>
          <a:p>
            <a:r>
              <a:rPr lang="pt-BR" sz="1400" b="1" dirty="0">
                <a:solidFill>
                  <a:srgbClr val="0655FA"/>
                </a:solidFill>
              </a:rPr>
              <a:t>Ganho Estimado:</a:t>
            </a:r>
            <a:endParaRPr lang="pt-BR" sz="1400" b="1" dirty="0">
              <a:solidFill>
                <a:srgbClr val="0655FA"/>
              </a:solidFill>
            </a:endParaRPr>
          </a:p>
        </p:txBody>
      </p:sp>
      <p:sp>
        <p:nvSpPr>
          <p:cNvPr id="96" name="Retângulo 95"/>
          <p:cNvSpPr/>
          <p:nvPr userDrawn="1"/>
        </p:nvSpPr>
        <p:spPr>
          <a:xfrm>
            <a:off x="9334227" y="3273339"/>
            <a:ext cx="2520000" cy="3525804"/>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cxnSp>
        <p:nvCxnSpPr>
          <p:cNvPr id="97" name="Conector reto 96"/>
          <p:cNvCxnSpPr/>
          <p:nvPr userDrawn="1"/>
        </p:nvCxnSpPr>
        <p:spPr>
          <a:xfrm>
            <a:off x="4049348"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8" name="CaixaDeTexto 97"/>
          <p:cNvSpPr txBox="1"/>
          <p:nvPr userDrawn="1"/>
        </p:nvSpPr>
        <p:spPr>
          <a:xfrm>
            <a:off x="4049348" y="1448153"/>
            <a:ext cx="3240000" cy="215444"/>
          </a:xfrm>
          <a:prstGeom prst="rect">
            <a:avLst/>
          </a:prstGeom>
          <a:noFill/>
        </p:spPr>
        <p:txBody>
          <a:bodyPr wrap="square" lIns="0" tIns="0" rIns="0" bIns="0" rtlCol="0">
            <a:spAutoFit/>
          </a:bodyPr>
          <a:lstStyle/>
          <a:p>
            <a:r>
              <a:rPr lang="pt-BR" sz="1400" b="1" dirty="0">
                <a:solidFill>
                  <a:srgbClr val="0655FA"/>
                </a:solidFill>
              </a:rPr>
              <a:t>Riscos:</a:t>
            </a:r>
            <a:endParaRPr lang="pt-BR" sz="1400" b="1" dirty="0">
              <a:solidFill>
                <a:srgbClr val="0655FA"/>
              </a:solidFill>
            </a:endParaRPr>
          </a:p>
        </p:txBody>
      </p:sp>
      <p:sp>
        <p:nvSpPr>
          <p:cNvPr id="99" name="Retângulo 98"/>
          <p:cNvSpPr/>
          <p:nvPr userDrawn="1"/>
        </p:nvSpPr>
        <p:spPr>
          <a:xfrm>
            <a:off x="4062599" y="1736445"/>
            <a:ext cx="3240000" cy="1184183"/>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cxnSp>
        <p:nvCxnSpPr>
          <p:cNvPr id="100" name="Conector reto 99"/>
          <p:cNvCxnSpPr/>
          <p:nvPr userDrawn="1"/>
        </p:nvCxnSpPr>
        <p:spPr>
          <a:xfrm>
            <a:off x="7349143" y="1699945"/>
            <a:ext cx="32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1" name="CaixaDeTexto 100"/>
          <p:cNvSpPr txBox="1"/>
          <p:nvPr userDrawn="1"/>
        </p:nvSpPr>
        <p:spPr>
          <a:xfrm>
            <a:off x="7349143" y="1448153"/>
            <a:ext cx="3240000" cy="215444"/>
          </a:xfrm>
          <a:prstGeom prst="rect">
            <a:avLst/>
          </a:prstGeom>
          <a:noFill/>
        </p:spPr>
        <p:txBody>
          <a:bodyPr wrap="square" lIns="0" tIns="0" rIns="0" bIns="0" rtlCol="0">
            <a:spAutoFit/>
          </a:bodyPr>
          <a:lstStyle/>
          <a:p>
            <a:r>
              <a:rPr lang="pt-BR" sz="1400" b="1" dirty="0">
                <a:solidFill>
                  <a:srgbClr val="0655FA"/>
                </a:solidFill>
              </a:rPr>
              <a:t>Investimento:</a:t>
            </a:r>
            <a:endParaRPr lang="pt-BR" sz="1400" b="1" dirty="0">
              <a:solidFill>
                <a:srgbClr val="0655FA"/>
              </a:solidFill>
            </a:endParaRPr>
          </a:p>
        </p:txBody>
      </p:sp>
      <p:sp>
        <p:nvSpPr>
          <p:cNvPr id="102" name="Retângulo 101"/>
          <p:cNvSpPr/>
          <p:nvPr userDrawn="1"/>
        </p:nvSpPr>
        <p:spPr>
          <a:xfrm>
            <a:off x="7362393" y="1736445"/>
            <a:ext cx="3240000" cy="1184183"/>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cxnSp>
        <p:nvCxnSpPr>
          <p:cNvPr id="103" name="Conector reto 102"/>
          <p:cNvCxnSpPr/>
          <p:nvPr userDrawn="1"/>
        </p:nvCxnSpPr>
        <p:spPr>
          <a:xfrm>
            <a:off x="10635399" y="1699945"/>
            <a:ext cx="1224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4" name="CaixaDeTexto 103"/>
          <p:cNvSpPr txBox="1"/>
          <p:nvPr userDrawn="1"/>
        </p:nvSpPr>
        <p:spPr>
          <a:xfrm>
            <a:off x="10635399" y="1448154"/>
            <a:ext cx="1224000" cy="215444"/>
          </a:xfrm>
          <a:prstGeom prst="rect">
            <a:avLst/>
          </a:prstGeom>
          <a:noFill/>
        </p:spPr>
        <p:txBody>
          <a:bodyPr wrap="square" lIns="0" tIns="0" rIns="0" bIns="0" rtlCol="0">
            <a:spAutoFit/>
          </a:bodyPr>
          <a:lstStyle/>
          <a:p>
            <a:r>
              <a:rPr lang="pt-BR" sz="1400" b="1" dirty="0">
                <a:solidFill>
                  <a:srgbClr val="0655FA"/>
                </a:solidFill>
              </a:rPr>
              <a:t>Dificuldade</a:t>
            </a:r>
            <a:endParaRPr lang="pt-BR" sz="1400" b="1" dirty="0">
              <a:solidFill>
                <a:srgbClr val="0655FA"/>
              </a:solidFill>
            </a:endParaRPr>
          </a:p>
        </p:txBody>
      </p:sp>
      <p:sp>
        <p:nvSpPr>
          <p:cNvPr id="105" name="Retângulo 104"/>
          <p:cNvSpPr/>
          <p:nvPr userDrawn="1"/>
        </p:nvSpPr>
        <p:spPr>
          <a:xfrm>
            <a:off x="10635399" y="1736443"/>
            <a:ext cx="1224000" cy="396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cxnSp>
        <p:nvCxnSpPr>
          <p:cNvPr id="110" name="Conector reto 109"/>
          <p:cNvCxnSpPr/>
          <p:nvPr userDrawn="1"/>
        </p:nvCxnSpPr>
        <p:spPr>
          <a:xfrm>
            <a:off x="10635399" y="2486407"/>
            <a:ext cx="1224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1" name="CaixaDeTexto 110"/>
          <p:cNvSpPr txBox="1"/>
          <p:nvPr userDrawn="1"/>
        </p:nvSpPr>
        <p:spPr>
          <a:xfrm>
            <a:off x="10635399" y="2234615"/>
            <a:ext cx="1224000" cy="215444"/>
          </a:xfrm>
          <a:prstGeom prst="rect">
            <a:avLst/>
          </a:prstGeom>
          <a:noFill/>
        </p:spPr>
        <p:txBody>
          <a:bodyPr wrap="square" lIns="0" tIns="0" rIns="0" bIns="0" rtlCol="0">
            <a:spAutoFit/>
          </a:bodyPr>
          <a:lstStyle/>
          <a:p>
            <a:r>
              <a:rPr lang="pt-BR" sz="1400" b="1" dirty="0">
                <a:solidFill>
                  <a:srgbClr val="0655FA"/>
                </a:solidFill>
              </a:rPr>
              <a:t>Complexidade</a:t>
            </a:r>
            <a:endParaRPr lang="pt-BR" sz="1400" b="1" dirty="0">
              <a:solidFill>
                <a:srgbClr val="0655FA"/>
              </a:solidFill>
            </a:endParaRPr>
          </a:p>
        </p:txBody>
      </p:sp>
      <p:sp>
        <p:nvSpPr>
          <p:cNvPr id="112" name="Retângulo 111"/>
          <p:cNvSpPr/>
          <p:nvPr userDrawn="1"/>
        </p:nvSpPr>
        <p:spPr>
          <a:xfrm>
            <a:off x="10635399" y="2524627"/>
            <a:ext cx="1224000" cy="396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preserve="1" userDrawn="1">
  <p:cSld name="1_Somente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a:p>
        </p:txBody>
      </p:sp>
      <p:sp>
        <p:nvSpPr>
          <p:cNvPr id="7" name="Text Placeholder 7"/>
          <p:cNvSpPr>
            <a:spLocks noGrp="1"/>
          </p:cNvSpPr>
          <p:nvPr>
            <p:ph type="body" sz="quarter" idx="13" hasCustomPrompt="1"/>
          </p:nvPr>
        </p:nvSpPr>
        <p:spPr>
          <a:xfrm>
            <a:off x="762003" y="1085371"/>
            <a:ext cx="8375651" cy="276999"/>
          </a:xfrm>
        </p:spPr>
        <p:txBody>
          <a:bodyPr rIns="0">
            <a:noAutofit/>
          </a:bodyPr>
          <a:lstStyle>
            <a:lvl1pPr>
              <a:defRPr sz="1800"/>
            </a:lvl1pPr>
          </a:lstStyle>
          <a:p>
            <a:pPr lvl="0"/>
            <a:r>
              <a:rPr lang="en-GB" dirty="0"/>
              <a:t>Click to edit Master subtitle style if required</a:t>
            </a:r>
            <a:endParaRPr lang="en-US" dirty="0"/>
          </a:p>
        </p:txBody>
      </p:sp>
      <p:cxnSp>
        <p:nvCxnSpPr>
          <p:cNvPr id="91" name="Conector reto 90"/>
          <p:cNvCxnSpPr/>
          <p:nvPr userDrawn="1"/>
        </p:nvCxnSpPr>
        <p:spPr>
          <a:xfrm>
            <a:off x="762001" y="2230033"/>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CaixaDeTexto 91"/>
          <p:cNvSpPr txBox="1"/>
          <p:nvPr userDrawn="1"/>
        </p:nvSpPr>
        <p:spPr>
          <a:xfrm>
            <a:off x="762001" y="1978241"/>
            <a:ext cx="5040000" cy="215444"/>
          </a:xfrm>
          <a:prstGeom prst="rect">
            <a:avLst/>
          </a:prstGeom>
          <a:noFill/>
        </p:spPr>
        <p:txBody>
          <a:bodyPr wrap="square" lIns="0" tIns="0" rIns="0" bIns="0" rtlCol="0">
            <a:spAutoFit/>
          </a:bodyPr>
          <a:lstStyle/>
          <a:p>
            <a:r>
              <a:rPr lang="pt-BR" sz="1400" b="1" dirty="0">
                <a:solidFill>
                  <a:srgbClr val="0655FA"/>
                </a:solidFill>
              </a:rPr>
              <a:t>Atividades Mês Anterior:</a:t>
            </a:r>
            <a:endParaRPr lang="pt-BR" sz="1400" b="1" dirty="0">
              <a:solidFill>
                <a:srgbClr val="0655FA"/>
              </a:solidFill>
            </a:endParaRPr>
          </a:p>
        </p:txBody>
      </p:sp>
      <p:sp>
        <p:nvSpPr>
          <p:cNvPr id="93" name="Retângulo 92"/>
          <p:cNvSpPr/>
          <p:nvPr userDrawn="1"/>
        </p:nvSpPr>
        <p:spPr>
          <a:xfrm>
            <a:off x="775251" y="2266532"/>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cxnSp>
        <p:nvCxnSpPr>
          <p:cNvPr id="97" name="Conector reto 96"/>
          <p:cNvCxnSpPr/>
          <p:nvPr userDrawn="1"/>
        </p:nvCxnSpPr>
        <p:spPr>
          <a:xfrm>
            <a:off x="5984165" y="2230033"/>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8" name="CaixaDeTexto 97"/>
          <p:cNvSpPr txBox="1"/>
          <p:nvPr userDrawn="1"/>
        </p:nvSpPr>
        <p:spPr>
          <a:xfrm>
            <a:off x="5984165" y="1978241"/>
            <a:ext cx="5040000" cy="215444"/>
          </a:xfrm>
          <a:prstGeom prst="rect">
            <a:avLst/>
          </a:prstGeom>
          <a:noFill/>
        </p:spPr>
        <p:txBody>
          <a:bodyPr wrap="square" lIns="0" tIns="0" rIns="0" bIns="0" rtlCol="0">
            <a:spAutoFit/>
          </a:bodyPr>
          <a:lstStyle/>
          <a:p>
            <a:r>
              <a:rPr lang="pt-BR" sz="1400" b="1" dirty="0">
                <a:solidFill>
                  <a:srgbClr val="0655FA"/>
                </a:solidFill>
              </a:rPr>
              <a:t>Atividades Mês Atual:</a:t>
            </a:r>
            <a:endParaRPr lang="pt-BR" sz="1400" b="1" dirty="0">
              <a:solidFill>
                <a:srgbClr val="0655FA"/>
              </a:solidFill>
            </a:endParaRPr>
          </a:p>
        </p:txBody>
      </p:sp>
      <p:sp>
        <p:nvSpPr>
          <p:cNvPr id="99" name="Retângulo 98"/>
          <p:cNvSpPr/>
          <p:nvPr userDrawn="1"/>
        </p:nvSpPr>
        <p:spPr>
          <a:xfrm>
            <a:off x="5997415" y="2266532"/>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cxnSp>
        <p:nvCxnSpPr>
          <p:cNvPr id="64" name="Conector reto 63"/>
          <p:cNvCxnSpPr/>
          <p:nvPr userDrawn="1"/>
        </p:nvCxnSpPr>
        <p:spPr>
          <a:xfrm>
            <a:off x="762001" y="4638741"/>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7" name="CaixaDeTexto 66"/>
          <p:cNvSpPr txBox="1"/>
          <p:nvPr userDrawn="1"/>
        </p:nvSpPr>
        <p:spPr>
          <a:xfrm>
            <a:off x="762001" y="4386949"/>
            <a:ext cx="5040000" cy="215444"/>
          </a:xfrm>
          <a:prstGeom prst="rect">
            <a:avLst/>
          </a:prstGeom>
          <a:noFill/>
        </p:spPr>
        <p:txBody>
          <a:bodyPr wrap="square" lIns="0" tIns="0" rIns="0" bIns="0" rtlCol="0">
            <a:spAutoFit/>
          </a:bodyPr>
          <a:lstStyle/>
          <a:p>
            <a:r>
              <a:rPr lang="pt-BR" sz="1400" b="1" dirty="0">
                <a:solidFill>
                  <a:srgbClr val="0655FA"/>
                </a:solidFill>
              </a:rPr>
              <a:t>Riscos &amp; Questões:</a:t>
            </a:r>
            <a:endParaRPr lang="pt-BR" sz="1400" b="1" dirty="0">
              <a:solidFill>
                <a:srgbClr val="0655FA"/>
              </a:solidFill>
            </a:endParaRPr>
          </a:p>
        </p:txBody>
      </p:sp>
      <p:sp>
        <p:nvSpPr>
          <p:cNvPr id="70" name="Retângulo 69"/>
          <p:cNvSpPr/>
          <p:nvPr userDrawn="1"/>
        </p:nvSpPr>
        <p:spPr>
          <a:xfrm>
            <a:off x="775251" y="4675240"/>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cxnSp>
        <p:nvCxnSpPr>
          <p:cNvPr id="73" name="Conector reto 72"/>
          <p:cNvCxnSpPr/>
          <p:nvPr userDrawn="1"/>
        </p:nvCxnSpPr>
        <p:spPr>
          <a:xfrm>
            <a:off x="5984165" y="4638741"/>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6" name="CaixaDeTexto 75"/>
          <p:cNvSpPr txBox="1"/>
          <p:nvPr userDrawn="1"/>
        </p:nvSpPr>
        <p:spPr>
          <a:xfrm>
            <a:off x="5984165" y="4386949"/>
            <a:ext cx="5040000" cy="215444"/>
          </a:xfrm>
          <a:prstGeom prst="rect">
            <a:avLst/>
          </a:prstGeom>
          <a:noFill/>
        </p:spPr>
        <p:txBody>
          <a:bodyPr wrap="square" lIns="0" tIns="0" rIns="0" bIns="0" rtlCol="0">
            <a:spAutoFit/>
          </a:bodyPr>
          <a:lstStyle/>
          <a:p>
            <a:r>
              <a:rPr lang="pt-BR" sz="1400" b="1" dirty="0">
                <a:solidFill>
                  <a:srgbClr val="0655FA"/>
                </a:solidFill>
              </a:rPr>
              <a:t>Decisões:</a:t>
            </a:r>
            <a:endParaRPr lang="pt-BR" sz="1400" b="1" dirty="0">
              <a:solidFill>
                <a:srgbClr val="0655FA"/>
              </a:solidFill>
            </a:endParaRPr>
          </a:p>
        </p:txBody>
      </p:sp>
      <p:sp>
        <p:nvSpPr>
          <p:cNvPr id="79" name="Retângulo 78"/>
          <p:cNvSpPr/>
          <p:nvPr userDrawn="1"/>
        </p:nvSpPr>
        <p:spPr>
          <a:xfrm>
            <a:off x="5997415" y="4675240"/>
            <a:ext cx="5040000" cy="1980000"/>
          </a:xfrm>
          <a:prstGeom prst="rect">
            <a:avLst/>
          </a:prstGeom>
          <a:noFill/>
          <a:ln>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endParaRPr lang="pt-BR" sz="1000" dirty="0">
              <a:solidFill>
                <a:prstClr val="black"/>
              </a:solidFill>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CD65D-DF92-4892-A4BE-C660125A2BFB}" type="datetime1">
              <a:rPr lang="pt-BR" smtClean="0">
                <a:solidFill>
                  <a:srgbClr val="C6C6C6">
                    <a:lumMod val="75000"/>
                  </a:srgbClr>
                </a:solidFill>
              </a:rPr>
            </a:fld>
            <a:endParaRPr lang="en-GB">
              <a:solidFill>
                <a:srgbClr val="C6C6C6">
                  <a:lumMod val="75000"/>
                </a:srgbClr>
              </a:solidFill>
            </a:endParaRPr>
          </a:p>
        </p:txBody>
      </p:sp>
      <p:sp>
        <p:nvSpPr>
          <p:cNvPr id="3" name="Footer Placeholder 2"/>
          <p:cNvSpPr>
            <a:spLocks noGrp="1"/>
          </p:cNvSpPr>
          <p:nvPr>
            <p:ph type="ftr" sz="quarter" idx="11"/>
          </p:nvPr>
        </p:nvSpPr>
        <p:spPr/>
        <p:txBody>
          <a:bodyPr/>
          <a:lstStyle/>
          <a:p>
            <a:endParaRPr lang="en-GB" dirty="0">
              <a:solidFill>
                <a:srgbClr val="C6C6C6">
                  <a:lumMod val="75000"/>
                </a:srgbClr>
              </a:solidFill>
            </a:endParaRPr>
          </a:p>
        </p:txBody>
      </p:sp>
      <p:sp>
        <p:nvSpPr>
          <p:cNvPr id="4" name="Slide Number Placeholder 3"/>
          <p:cNvSpPr>
            <a:spLocks noGrp="1"/>
          </p:cNvSpPr>
          <p:nvPr>
            <p:ph type="sldNum" sz="quarter" idx="12"/>
          </p:nvPr>
        </p:nvSpPr>
        <p:spPr/>
        <p:txBody>
          <a:body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nvPr>
        </p:nvGraphicFramePr>
        <p:xfrm>
          <a:off x="2118" y="2119"/>
          <a:ext cx="2116" cy="2116"/>
        </p:xfrm>
        <a:graphic>
          <a:graphicData uri="http://schemas.openxmlformats.org/presentationml/2006/ole">
            <mc:AlternateContent xmlns:mc="http://schemas.openxmlformats.org/markup-compatibility/2006">
              <mc:Choice xmlns:v="urn:schemas-microsoft-com:vml" Requires="v">
                <p:oleObj spid="_x0000_s1492078" name="Slide do think-cell" r:id="rId3" imgW="12700" imgH="12700" progId="TCLayout.ActiveDocument.1">
                  <p:embed/>
                </p:oleObj>
              </mc:Choice>
              <mc:Fallback>
                <p:oleObj name="Slide do think-cell" r:id="rId3" imgW="12700" imgH="12700" progId="TCLayout.ActiveDocument.1">
                  <p:embed/>
                  <p:pic>
                    <p:nvPicPr>
                      <p:cNvPr id="0" name="Objeto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2119"/>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descr="\\psf\Home\Desktop\ENELLOGO1.jpg"/>
          <p:cNvPicPr>
            <a:picLocks noChangeAspect="1" noChangeArrowheads="1"/>
          </p:cNvPicPr>
          <p:nvPr userDrawn="1"/>
        </p:nvPicPr>
        <p:blipFill>
          <a:blip r:embed="rId5" cstate="email"/>
          <a:srcRect/>
          <a:stretch>
            <a:fillRect/>
          </a:stretch>
        </p:blipFill>
        <p:spPr bwMode="auto">
          <a:xfrm>
            <a:off x="10158067" y="455664"/>
            <a:ext cx="1768452" cy="640789"/>
          </a:xfrm>
          <a:prstGeom prst="rect">
            <a:avLst/>
          </a:prstGeom>
          <a:noFill/>
        </p:spPr>
      </p:pic>
      <p:sp>
        <p:nvSpPr>
          <p:cNvPr id="8" name="Rectangle 9"/>
          <p:cNvSpPr/>
          <p:nvPr userDrawn="1"/>
        </p:nvSpPr>
        <p:spPr>
          <a:xfrm>
            <a:off x="808561" y="396141"/>
            <a:ext cx="262467" cy="910167"/>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21809" tIns="60905" rIns="121809" bIns="60905" rtlCol="0" anchor="ctr"/>
          <a:lstStyle/>
          <a:p>
            <a:pPr algn="ctr"/>
            <a:endParaRPr lang="en-GB" sz="2400">
              <a:solidFill>
                <a:prstClr val="white"/>
              </a:solidFill>
            </a:endParaRPr>
          </a:p>
        </p:txBody>
      </p:sp>
      <p:sp>
        <p:nvSpPr>
          <p:cNvPr id="7" name="Segnaposto numero diapositiva 6"/>
          <p:cNvSpPr>
            <a:spLocks noGrp="1"/>
          </p:cNvSpPr>
          <p:nvPr>
            <p:ph type="sldNum" sz="quarter" idx="4"/>
          </p:nvPr>
        </p:nvSpPr>
        <p:spPr>
          <a:xfrm>
            <a:off x="11529367" y="6479820"/>
            <a:ext cx="685800" cy="365125"/>
          </a:xfrm>
          <a:prstGeom prst="rect">
            <a:avLst/>
          </a:prstGeom>
        </p:spPr>
        <p:txBody>
          <a:bodyPr lIns="91357" tIns="45679" rIns="91357" bIns="45679"/>
          <a:lstStyle>
            <a:lvl1pPr algn="r" fontAlgn="auto">
              <a:spcBef>
                <a:spcPts val="0"/>
              </a:spcBef>
              <a:spcAft>
                <a:spcPts val="0"/>
              </a:spcAft>
              <a:defRPr sz="1200">
                <a:solidFill>
                  <a:srgbClr val="A8A9AD"/>
                </a:solidFill>
                <a:latin typeface="+mn-lt"/>
                <a:cs typeface="+mn-cs"/>
              </a:defRPr>
            </a:lvl1pPr>
          </a:lstStyle>
          <a:p>
            <a:pPr>
              <a:defRPr/>
            </a:pPr>
            <a:fld id="{75F870F5-A8EE-406C-AA57-200223E45060}" type="slidenum">
              <a:rPr lang="it-IT" smtClean="0"/>
            </a:fld>
            <a:endParaRPr lang="it-IT" dirty="0"/>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670121"/>
            <a:ext cx="7616826" cy="490342"/>
          </a:xfrm>
        </p:spPr>
        <p:txBody>
          <a:bodyPr/>
          <a:lstStyle>
            <a:lvl1pPr>
              <a:defRPr b="0">
                <a:solidFill>
                  <a:schemeClr val="tx1"/>
                </a:solidFill>
              </a:defRPr>
            </a:lvl1p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74E7F8EF-AB7E-8B46-999D-090F56F9ACE9}"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7616827" cy="344228"/>
          </a:xfrm>
        </p:spPr>
        <p:txBody>
          <a:bodyPr rIns="0">
            <a:noAutofit/>
          </a:bodyPr>
          <a:lstStyle>
            <a:lvl1pPr>
              <a:defRPr sz="1800"/>
            </a:lvl1pPr>
          </a:lstStyle>
          <a:p>
            <a:pPr lvl="0"/>
            <a:r>
              <a:rPr lang="en-GB" dirty="0"/>
              <a:t>Click to edit Master subtitle style if required</a:t>
            </a:r>
            <a:endParaRPr lang="en-US" dirty="0"/>
          </a:p>
        </p:txBody>
      </p:sp>
      <p:sp>
        <p:nvSpPr>
          <p:cNvPr id="9"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670120"/>
            <a:ext cx="7616826" cy="415245"/>
          </a:xfrm>
        </p:spPr>
        <p:txBody>
          <a:bodyPr/>
          <a:lstStyle>
            <a:lvl1pPr>
              <a:defRPr b="0">
                <a:solidFill>
                  <a:schemeClr val="accent1"/>
                </a:solidFill>
              </a:defRPr>
            </a:lvl1p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74E7F8EF-AB7E-8B46-999D-090F56F9ACE9}"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9"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670121"/>
            <a:ext cx="7616826" cy="490342"/>
          </a:xfrm>
        </p:spPr>
        <p:txBody>
          <a:bodyPr/>
          <a:lstStyle>
            <a:lvl1pPr>
              <a:defRPr b="0">
                <a:solidFill>
                  <a:schemeClr val="accent3"/>
                </a:solidFill>
              </a:defRPr>
            </a:lvl1pPr>
          </a:lstStyle>
          <a:p>
            <a:r>
              <a:rPr lang="en-GB" dirty="0"/>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Date Placeholder 3"/>
          <p:cNvSpPr>
            <a:spLocks noGrp="1"/>
          </p:cNvSpPr>
          <p:nvPr>
            <p:ph type="dt" sz="half" idx="10"/>
          </p:nvPr>
        </p:nvSpPr>
        <p:spPr/>
        <p:txBody>
          <a:bodyPr/>
          <a:lstStyle>
            <a:lvl1pPr>
              <a:lnSpc>
                <a:spcPct val="90000"/>
              </a:lnSpc>
              <a:defRPr/>
            </a:lvl1pPr>
          </a:lstStyle>
          <a:p>
            <a:fld id="{74E7F8EF-AB7E-8B46-999D-090F56F9ACE9}" type="datetime1">
              <a:rPr lang="en-GB" smtClean="0"/>
            </a:fld>
            <a:endParaRPr lang="en-GB"/>
          </a:p>
        </p:txBody>
      </p:sp>
      <p:sp>
        <p:nvSpPr>
          <p:cNvPr id="5" name="Footer Placeholder 4"/>
          <p:cNvSpPr>
            <a:spLocks noGrp="1"/>
          </p:cNvSpPr>
          <p:nvPr>
            <p:ph type="ftr" sz="quarter" idx="11"/>
          </p:nvPr>
        </p:nvSpPr>
        <p:spPr/>
        <p:txBody>
          <a:bodyPr/>
          <a:lstStyle>
            <a:lvl1pPr>
              <a:lnSpc>
                <a:spcPct val="90000"/>
              </a:lnSpc>
              <a:defRPr/>
            </a:lvl1pPr>
          </a:lstStyle>
          <a:p>
            <a:r>
              <a:rPr lang="en-GB"/>
              <a:t>Presentation footer 10PT. Please add the relevant country to the footer.</a:t>
            </a:r>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1999" y="1085366"/>
            <a:ext cx="7616827" cy="344228"/>
          </a:xfrm>
        </p:spPr>
        <p:txBody>
          <a:bodyPr rIns="0">
            <a:noAutofit/>
          </a:bodyPr>
          <a:lstStyle>
            <a:lvl1pPr>
              <a:defRPr sz="1800"/>
            </a:lvl1pPr>
          </a:lstStyle>
          <a:p>
            <a:pPr lvl="0"/>
            <a:r>
              <a:rPr lang="en-GB" dirty="0"/>
              <a:t>Click to edit Master subtitle style if required</a:t>
            </a:r>
            <a:endParaRPr lang="en-US" dirty="0"/>
          </a:p>
        </p:txBody>
      </p:sp>
      <p:sp>
        <p:nvSpPr>
          <p:cNvPr id="9"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showMasterSp="0">
  <p:cSld name="Slide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2001" y="1723880"/>
            <a:ext cx="7616824" cy="1368425"/>
          </a:xfrm>
        </p:spPr>
        <p:txBody>
          <a:bodyPr anchor="t">
            <a:noAutofit/>
          </a:bodyPr>
          <a:lstStyle>
            <a:lvl1pPr algn="l">
              <a:defRPr sz="4800">
                <a:solidFill>
                  <a:schemeClr val="tx1"/>
                </a:solidFill>
              </a:defRPr>
            </a:lvl1pPr>
          </a:lstStyle>
          <a:p>
            <a:r>
              <a:rPr lang="pt-BR"/>
              <a:t>Clique para editar o estilo do título mestre</a:t>
            </a:r>
            <a:endParaRPr lang="en-GB" dirty="0"/>
          </a:p>
        </p:txBody>
      </p:sp>
      <p:sp>
        <p:nvSpPr>
          <p:cNvPr id="3" name="Subtitle 2"/>
          <p:cNvSpPr>
            <a:spLocks noGrp="1"/>
          </p:cNvSpPr>
          <p:nvPr>
            <p:ph type="subTitle" idx="1" hasCustomPrompt="1"/>
          </p:nvPr>
        </p:nvSpPr>
        <p:spPr>
          <a:xfrm>
            <a:off x="2282825" y="3429010"/>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pt-BR"/>
              <a:t>Clique para editar o estilo do subtítulo mestre</a:t>
            </a:r>
            <a:endParaRPr lang="en-GB" dirty="0"/>
          </a:p>
        </p:txBody>
      </p:sp>
      <p:sp>
        <p:nvSpPr>
          <p:cNvPr id="4" name="Date Placeholder 3"/>
          <p:cNvSpPr>
            <a:spLocks noGrp="1"/>
          </p:cNvSpPr>
          <p:nvPr>
            <p:ph type="dt" sz="half" idx="10"/>
          </p:nvPr>
        </p:nvSpPr>
        <p:spPr>
          <a:xfrm>
            <a:off x="765522" y="3429010"/>
            <a:ext cx="1510613" cy="276999"/>
          </a:xfrm>
        </p:spPr>
        <p:txBody>
          <a:bodyPr anchor="t">
            <a:noAutofit/>
          </a:bodyPr>
          <a:lstStyle>
            <a:lvl1pPr>
              <a:lnSpc>
                <a:spcPct val="90000"/>
              </a:lnSpc>
              <a:defRPr sz="1800">
                <a:solidFill>
                  <a:schemeClr val="tx1"/>
                </a:solidFill>
              </a:defRPr>
            </a:lvl1pPr>
          </a:lstStyle>
          <a:p>
            <a:endParaRPr lang="en-GB" dirty="0"/>
          </a:p>
        </p:txBody>
      </p:sp>
      <p:sp>
        <p:nvSpPr>
          <p:cNvPr id="9" name="Rectangle 8"/>
          <p:cNvSpPr/>
          <p:nvPr userDrawn="1"/>
        </p:nvSpPr>
        <p:spPr>
          <a:xfrm rot="16200000">
            <a:off x="1615349" y="-157777"/>
            <a:ext cx="691602" cy="23982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6" rIns="91411" bIns="45706" rtlCol="0" anchor="ctr"/>
          <a:lstStyle/>
          <a:p>
            <a:pPr algn="ctr"/>
            <a:endParaRPr lang="en-GB">
              <a:solidFill>
                <a:schemeClr val="tx1"/>
              </a:solidFill>
            </a:endParaRPr>
          </a:p>
        </p:txBody>
      </p:sp>
      <p:pic>
        <p:nvPicPr>
          <p:cNvPr id="1026" name="Picture 2" descr="\\psf\Home\Desktop\ENELLOGO1.jpg"/>
          <p:cNvPicPr>
            <a:picLocks noChangeAspect="1" noChangeArrowheads="1"/>
          </p:cNvPicPr>
          <p:nvPr userDrawn="1"/>
        </p:nvPicPr>
        <p:blipFill>
          <a:blip r:embed="rId2" cstate="print"/>
          <a:srcRect/>
          <a:stretch>
            <a:fillRect/>
          </a:stretch>
        </p:blipFill>
        <p:spPr bwMode="auto">
          <a:xfrm>
            <a:off x="9519702" y="5483226"/>
            <a:ext cx="1907123" cy="691036"/>
          </a:xfrm>
          <a:prstGeom prst="rect">
            <a:avLst/>
          </a:prstGeom>
          <a:noFill/>
        </p:spPr>
      </p:pic>
    </p:spTree>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1999" y="2057399"/>
            <a:ext cx="533400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5" name="Date Placeholder 4"/>
          <p:cNvSpPr>
            <a:spLocks noGrp="1"/>
          </p:cNvSpPr>
          <p:nvPr>
            <p:ph type="dt" sz="half" idx="10"/>
          </p:nvPr>
        </p:nvSpPr>
        <p:spPr/>
        <p:txBody>
          <a:bodyPr/>
          <a:lstStyle/>
          <a:p>
            <a:fld id="{40E1B1CA-1301-6F44-8D0B-6BE7919394FE}" type="datetime1">
              <a:rPr lang="en-GB" smtClean="0"/>
            </a:fld>
            <a:endParaRPr lang="en-GB" dirty="0"/>
          </a:p>
        </p:txBody>
      </p:sp>
      <p:sp>
        <p:nvSpPr>
          <p:cNvPr id="6" name="Footer Placeholder 5"/>
          <p:cNvSpPr>
            <a:spLocks noGrp="1"/>
          </p:cNvSpPr>
          <p:nvPr>
            <p:ph type="ftr" sz="quarter" idx="11"/>
          </p:nvPr>
        </p:nvSpPr>
        <p:spPr/>
        <p:txBody>
          <a:bodyPr/>
          <a:lstStyle/>
          <a:p>
            <a:r>
              <a:rPr lang="en-GB"/>
              <a:t>Presentation footer 10PT.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0" name="Text Placeholder 7"/>
          <p:cNvSpPr>
            <a:spLocks noGrp="1"/>
          </p:cNvSpPr>
          <p:nvPr>
            <p:ph type="body" sz="quarter" idx="14"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1" name="Title 1"/>
          <p:cNvSpPr>
            <a:spLocks noGrp="1"/>
          </p:cNvSpPr>
          <p:nvPr>
            <p:ph type="title"/>
          </p:nvPr>
        </p:nvSpPr>
        <p:spPr>
          <a:xfrm>
            <a:off x="762000" y="670120"/>
            <a:ext cx="7616826" cy="415245"/>
          </a:xfrm>
        </p:spPr>
        <p:txBody>
          <a:bodyPr/>
          <a:lstStyle>
            <a:lvl1pPr>
              <a:defRPr b="0">
                <a:solidFill>
                  <a:schemeClr val="tx1"/>
                </a:solidFill>
              </a:defRPr>
            </a:lvl1pPr>
          </a:lstStyle>
          <a:p>
            <a:r>
              <a:rPr lang="en-GB" dirty="0"/>
              <a:t>Click to edit Master title style</a:t>
            </a:r>
            <a:endParaRPr lang="en-GB" dirty="0"/>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1999" y="2057399"/>
            <a:ext cx="533400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5" name="Date Placeholder 4"/>
          <p:cNvSpPr>
            <a:spLocks noGrp="1"/>
          </p:cNvSpPr>
          <p:nvPr>
            <p:ph type="dt" sz="half" idx="10"/>
          </p:nvPr>
        </p:nvSpPr>
        <p:spPr/>
        <p:txBody>
          <a:bodyPr/>
          <a:lstStyle/>
          <a:p>
            <a:fld id="{40E1B1CA-1301-6F44-8D0B-6BE7919394FE}" type="datetime1">
              <a:rPr lang="en-GB" smtClean="0"/>
            </a:fld>
            <a:endParaRPr lang="en-GB" dirty="0"/>
          </a:p>
        </p:txBody>
      </p:sp>
      <p:sp>
        <p:nvSpPr>
          <p:cNvPr id="6" name="Footer Placeholder 5"/>
          <p:cNvSpPr>
            <a:spLocks noGrp="1"/>
          </p:cNvSpPr>
          <p:nvPr>
            <p:ph type="ftr" sz="quarter" idx="11"/>
          </p:nvPr>
        </p:nvSpPr>
        <p:spPr/>
        <p:txBody>
          <a:bodyPr/>
          <a:lstStyle/>
          <a:p>
            <a:r>
              <a:rPr lang="en-GB"/>
              <a:t>Presentation footer 10PT.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0" name="Text Placeholder 7"/>
          <p:cNvSpPr>
            <a:spLocks noGrp="1"/>
          </p:cNvSpPr>
          <p:nvPr>
            <p:ph type="body" sz="quarter" idx="14"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1" name="Title 1"/>
          <p:cNvSpPr>
            <a:spLocks noGrp="1"/>
          </p:cNvSpPr>
          <p:nvPr>
            <p:ph type="title"/>
          </p:nvPr>
        </p:nvSpPr>
        <p:spPr>
          <a:xfrm>
            <a:off x="762000" y="670120"/>
            <a:ext cx="7616826" cy="415245"/>
          </a:xfrm>
        </p:spPr>
        <p:txBody>
          <a:bodyPr/>
          <a:lstStyle>
            <a:lvl1pPr>
              <a:defRPr b="0">
                <a:solidFill>
                  <a:schemeClr val="accent1"/>
                </a:solidFill>
              </a:defRPr>
            </a:lvl1pPr>
          </a:lstStyle>
          <a:p>
            <a:r>
              <a:rPr lang="en-GB" dirty="0"/>
              <a:t>Click to edit Master title style</a:t>
            </a:r>
            <a:endParaRPr lang="en-GB" dirty="0"/>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1999" y="2057399"/>
            <a:ext cx="5334001"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Content Placeholder 3"/>
          <p:cNvSpPr>
            <a:spLocks noGrp="1"/>
          </p:cNvSpPr>
          <p:nvPr>
            <p:ph sz="half" idx="2"/>
          </p:nvPr>
        </p:nvSpPr>
        <p:spPr>
          <a:xfrm>
            <a:off x="6095999" y="2057399"/>
            <a:ext cx="5330825" cy="4108451"/>
          </a:xfrm>
        </p:spPr>
        <p:txBody>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5" name="Date Placeholder 4"/>
          <p:cNvSpPr>
            <a:spLocks noGrp="1"/>
          </p:cNvSpPr>
          <p:nvPr>
            <p:ph type="dt" sz="half" idx="10"/>
          </p:nvPr>
        </p:nvSpPr>
        <p:spPr/>
        <p:txBody>
          <a:bodyPr/>
          <a:lstStyle/>
          <a:p>
            <a:fld id="{40E1B1CA-1301-6F44-8D0B-6BE7919394FE}" type="datetime1">
              <a:rPr lang="en-GB" smtClean="0"/>
            </a:fld>
            <a:endParaRPr lang="en-GB" dirty="0"/>
          </a:p>
        </p:txBody>
      </p:sp>
      <p:sp>
        <p:nvSpPr>
          <p:cNvPr id="6" name="Footer Placeholder 5"/>
          <p:cNvSpPr>
            <a:spLocks noGrp="1"/>
          </p:cNvSpPr>
          <p:nvPr>
            <p:ph type="ftr" sz="quarter" idx="11"/>
          </p:nvPr>
        </p:nvSpPr>
        <p:spPr/>
        <p:txBody>
          <a:bodyPr/>
          <a:lstStyle/>
          <a:p>
            <a:r>
              <a:rPr lang="en-GB"/>
              <a:t>Presentation footer 10PT.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9"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0" name="Text Placeholder 7"/>
          <p:cNvSpPr>
            <a:spLocks noGrp="1"/>
          </p:cNvSpPr>
          <p:nvPr>
            <p:ph type="body" sz="quarter" idx="14"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1" name="Title 1"/>
          <p:cNvSpPr>
            <a:spLocks noGrp="1"/>
          </p:cNvSpPr>
          <p:nvPr>
            <p:ph type="title"/>
          </p:nvPr>
        </p:nvSpPr>
        <p:spPr>
          <a:xfrm>
            <a:off x="762000" y="670121"/>
            <a:ext cx="7616826" cy="490342"/>
          </a:xfrm>
        </p:spPr>
        <p:txBody>
          <a:bodyPr/>
          <a:lstStyle>
            <a:lvl1pPr>
              <a:defRPr b="0">
                <a:solidFill>
                  <a:schemeClr val="accent3"/>
                </a:solidFill>
              </a:defRPr>
            </a:lvl1pPr>
          </a:lstStyle>
          <a:p>
            <a:r>
              <a:rPr lang="en-GB" dirty="0"/>
              <a:t>Click to edit Master title style</a:t>
            </a:r>
            <a:endParaRPr lang="en-GB" dirty="0"/>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2000" y="2057399"/>
            <a:ext cx="3554412"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fld id="{34AB22EF-ACBC-C647-A558-1D0D0CA685CE}"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p:nvPr>
        </p:nvSpPr>
        <p:spPr>
          <a:xfrm>
            <a:off x="7870824" y="2057400"/>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10" name="Text Placeholder 7"/>
          <p:cNvSpPr>
            <a:spLocks noGrp="1"/>
          </p:cNvSpPr>
          <p:nvPr>
            <p:ph type="body" sz="quarter" idx="14"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1"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3" name="Title 1"/>
          <p:cNvSpPr>
            <a:spLocks noGrp="1"/>
          </p:cNvSpPr>
          <p:nvPr>
            <p:ph type="title"/>
          </p:nvPr>
        </p:nvSpPr>
        <p:spPr>
          <a:xfrm>
            <a:off x="762000" y="670121"/>
            <a:ext cx="7616826" cy="415244"/>
          </a:xfrm>
        </p:spPr>
        <p:txBody>
          <a:bodyPr/>
          <a:lstStyle>
            <a:lvl1pPr>
              <a:defRPr b="0">
                <a:solidFill>
                  <a:schemeClr val="tx1"/>
                </a:solidFill>
              </a:defRPr>
            </a:lvl1pPr>
          </a:lstStyle>
          <a:p>
            <a:r>
              <a:rPr lang="en-GB" dirty="0"/>
              <a:t>Click to edit Master title style</a:t>
            </a:r>
            <a:endParaRPr lang="en-GB" dirty="0"/>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2000" y="2057399"/>
            <a:ext cx="3554412"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fld id="{34AB22EF-ACBC-C647-A558-1D0D0CA685CE}"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p:nvPr>
        </p:nvSpPr>
        <p:spPr>
          <a:xfrm>
            <a:off x="7870824" y="2057400"/>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10" name="Text Placeholder 7"/>
          <p:cNvSpPr>
            <a:spLocks noGrp="1"/>
          </p:cNvSpPr>
          <p:nvPr>
            <p:ph type="body" sz="quarter" idx="14"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1"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3" name="Title 1"/>
          <p:cNvSpPr>
            <a:spLocks noGrp="1"/>
          </p:cNvSpPr>
          <p:nvPr>
            <p:ph type="title"/>
          </p:nvPr>
        </p:nvSpPr>
        <p:spPr>
          <a:xfrm>
            <a:off x="762000" y="670121"/>
            <a:ext cx="7616826" cy="415244"/>
          </a:xfrm>
        </p:spPr>
        <p:txBody>
          <a:bodyPr/>
          <a:lstStyle>
            <a:lvl1pPr>
              <a:defRPr b="0">
                <a:solidFill>
                  <a:schemeClr val="accent1"/>
                </a:solidFill>
              </a:defRPr>
            </a:lvl1pPr>
          </a:lstStyle>
          <a:p>
            <a:r>
              <a:rPr lang="en-GB" dirty="0"/>
              <a:t>Click to edit Master title style</a:t>
            </a:r>
            <a:endParaRPr lang="en-GB" dirty="0"/>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2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2000" y="2057399"/>
            <a:ext cx="3554412"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4" name="Content Placeholder 3"/>
          <p:cNvSpPr>
            <a:spLocks noGrp="1"/>
          </p:cNvSpPr>
          <p:nvPr>
            <p:ph sz="half" idx="2"/>
          </p:nvPr>
        </p:nvSpPr>
        <p:spPr>
          <a:xfrm>
            <a:off x="4316413" y="2057399"/>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5" name="Date Placeholder 4"/>
          <p:cNvSpPr>
            <a:spLocks noGrp="1"/>
          </p:cNvSpPr>
          <p:nvPr>
            <p:ph type="dt" sz="half" idx="10"/>
          </p:nvPr>
        </p:nvSpPr>
        <p:spPr/>
        <p:txBody>
          <a:bodyPr/>
          <a:lstStyle/>
          <a:p>
            <a:fld id="{34AB22EF-ACBC-C647-A558-1D0D0CA685CE}" type="datetime1">
              <a:rPr lang="en-GB" smtClean="0"/>
            </a:fld>
            <a:endParaRPr lang="en-GB"/>
          </a:p>
        </p:txBody>
      </p:sp>
      <p:sp>
        <p:nvSpPr>
          <p:cNvPr id="6" name="Footer Placeholder 5"/>
          <p:cNvSpPr>
            <a:spLocks noGrp="1"/>
          </p:cNvSpPr>
          <p:nvPr>
            <p:ph type="ftr" sz="quarter" idx="11"/>
          </p:nvPr>
        </p:nvSpPr>
        <p:spPr/>
        <p:txBody>
          <a:bodyPr/>
          <a:lstStyle/>
          <a:p>
            <a:r>
              <a:rPr lang="en-GB"/>
              <a:t>Presentation footer 10PT. Please add the relevant country to the footer.</a:t>
            </a:r>
            <a:endParaRPr lang="en-GB" dirty="0"/>
          </a:p>
        </p:txBody>
      </p:sp>
      <p:sp>
        <p:nvSpPr>
          <p:cNvPr id="7" name="Slide Number Placeholder 6"/>
          <p:cNvSpPr>
            <a:spLocks noGrp="1"/>
          </p:cNvSpPr>
          <p:nvPr>
            <p:ph type="sldNum" sz="quarter" idx="12"/>
          </p:nvPr>
        </p:nvSpPr>
        <p:spPr/>
        <p:txBody>
          <a:bodyPr/>
          <a:lstStyle/>
          <a:p>
            <a:fld id="{1ED2235E-0982-3B42-A838-A74550CD4449}" type="slidenum">
              <a:rPr lang="en-GB" smtClean="0"/>
            </a:fld>
            <a:endParaRPr lang="en-GB"/>
          </a:p>
        </p:txBody>
      </p:sp>
      <p:sp>
        <p:nvSpPr>
          <p:cNvPr id="12" name="Content Placeholder 3"/>
          <p:cNvSpPr>
            <a:spLocks noGrp="1"/>
          </p:cNvSpPr>
          <p:nvPr>
            <p:ph sz="half" idx="13"/>
          </p:nvPr>
        </p:nvSpPr>
        <p:spPr>
          <a:xfrm>
            <a:off x="7870824" y="2057400"/>
            <a:ext cx="3554411" cy="4108451"/>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dirty="0"/>
          </a:p>
        </p:txBody>
      </p:sp>
      <p:sp>
        <p:nvSpPr>
          <p:cNvPr id="10" name="Text Placeholder 7"/>
          <p:cNvSpPr>
            <a:spLocks noGrp="1"/>
          </p:cNvSpPr>
          <p:nvPr>
            <p:ph type="body" sz="quarter" idx="14"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11"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13" name="Title 1"/>
          <p:cNvSpPr>
            <a:spLocks noGrp="1"/>
          </p:cNvSpPr>
          <p:nvPr>
            <p:ph type="title"/>
          </p:nvPr>
        </p:nvSpPr>
        <p:spPr>
          <a:xfrm>
            <a:off x="762000" y="670121"/>
            <a:ext cx="7616826" cy="415244"/>
          </a:xfrm>
        </p:spPr>
        <p:txBody>
          <a:bodyPr/>
          <a:lstStyle>
            <a:lvl1pPr>
              <a:defRPr b="0">
                <a:solidFill>
                  <a:schemeClr val="accent3"/>
                </a:solidFill>
              </a:defRPr>
            </a:lvl1pPr>
          </a:lstStyle>
          <a:p>
            <a:r>
              <a:rPr lang="en-GB" dirty="0"/>
              <a:t>Click to edit Master title style</a:t>
            </a:r>
            <a:endParaRPr lang="en-GB" dirty="0"/>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DEF81BC-FDC8-B447-9715-920E1A295DE2}"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8"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9" name="Title 1"/>
          <p:cNvSpPr>
            <a:spLocks noGrp="1"/>
          </p:cNvSpPr>
          <p:nvPr>
            <p:ph type="title"/>
          </p:nvPr>
        </p:nvSpPr>
        <p:spPr>
          <a:xfrm>
            <a:off x="762000" y="670120"/>
            <a:ext cx="7616826" cy="415245"/>
          </a:xfrm>
        </p:spPr>
        <p:txBody>
          <a:bodyPr/>
          <a:lstStyle>
            <a:lvl1pPr>
              <a:defRPr b="0">
                <a:solidFill>
                  <a:schemeClr val="tx1"/>
                </a:solidFill>
              </a:defRPr>
            </a:lvl1pPr>
          </a:lstStyle>
          <a:p>
            <a:r>
              <a:rPr lang="en-GB" dirty="0"/>
              <a:t>Click to edit Master title style</a:t>
            </a:r>
            <a:endParaRPr lang="en-GB" dirty="0"/>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DEF81BC-FDC8-B447-9715-920E1A295DE2}"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8"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9" name="Title 1"/>
          <p:cNvSpPr>
            <a:spLocks noGrp="1"/>
          </p:cNvSpPr>
          <p:nvPr>
            <p:ph type="title"/>
          </p:nvPr>
        </p:nvSpPr>
        <p:spPr>
          <a:xfrm>
            <a:off x="762000" y="670120"/>
            <a:ext cx="7616826" cy="415245"/>
          </a:xfrm>
        </p:spPr>
        <p:txBody>
          <a:bodyPr/>
          <a:lstStyle>
            <a:lvl1pPr>
              <a:defRPr b="0">
                <a:solidFill>
                  <a:schemeClr val="accent1"/>
                </a:solidFill>
              </a:defRPr>
            </a:lvl1pPr>
          </a:lstStyle>
          <a:p>
            <a:r>
              <a:rPr lang="en-GB" dirty="0"/>
              <a:t>Click to edit Master title style</a:t>
            </a:r>
            <a:endParaRPr lang="en-GB" dirty="0"/>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DEF81BC-FDC8-B447-9715-920E1A295DE2}" type="datetime1">
              <a:rPr lang="en-GB" smtClean="0"/>
            </a:fld>
            <a:endParaRPr lang="en-GB"/>
          </a:p>
        </p:txBody>
      </p:sp>
      <p:sp>
        <p:nvSpPr>
          <p:cNvPr id="4" name="Footer Placeholder 3"/>
          <p:cNvSpPr>
            <a:spLocks noGrp="1"/>
          </p:cNvSpPr>
          <p:nvPr>
            <p:ph type="ftr" sz="quarter" idx="11"/>
          </p:nvPr>
        </p:nvSpPr>
        <p:spPr/>
        <p:txBody>
          <a:bodyPr/>
          <a:lstStyle/>
          <a:p>
            <a:r>
              <a:rPr lang="en-GB"/>
              <a:t>Presentation footer 10PT. Please add the relevant country to the footer.</a:t>
            </a:r>
            <a:endParaRPr lang="en-GB" dirty="0"/>
          </a:p>
        </p:txBody>
      </p:sp>
      <p:sp>
        <p:nvSpPr>
          <p:cNvPr id="5" name="Slide Number Placeholder 4"/>
          <p:cNvSpPr>
            <a:spLocks noGrp="1"/>
          </p:cNvSpPr>
          <p:nvPr>
            <p:ph type="sldNum" sz="quarter" idx="12"/>
          </p:nvPr>
        </p:nvSpPr>
        <p:spPr/>
        <p:txBody>
          <a:bodyPr/>
          <a:lstStyle/>
          <a:p>
            <a:fld id="{1ED2235E-0982-3B42-A838-A74550CD4449}" type="slidenum">
              <a:rPr lang="en-GB" smtClean="0"/>
            </a:fld>
            <a:endParaRPr lang="en-GB"/>
          </a:p>
        </p:txBody>
      </p:sp>
      <p:sp>
        <p:nvSpPr>
          <p:cNvPr id="7"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8"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
        <p:nvSpPr>
          <p:cNvPr id="9" name="Title 1"/>
          <p:cNvSpPr>
            <a:spLocks noGrp="1"/>
          </p:cNvSpPr>
          <p:nvPr>
            <p:ph type="title"/>
          </p:nvPr>
        </p:nvSpPr>
        <p:spPr>
          <a:xfrm>
            <a:off x="762000" y="670120"/>
            <a:ext cx="7616826" cy="415245"/>
          </a:xfrm>
        </p:spPr>
        <p:txBody>
          <a:bodyPr/>
          <a:lstStyle>
            <a:lvl1pPr>
              <a:defRPr b="0">
                <a:solidFill>
                  <a:schemeClr val="accent3"/>
                </a:solidFill>
              </a:defRPr>
            </a:lvl1pPr>
          </a:lstStyle>
          <a:p>
            <a:r>
              <a:rPr lang="en-GB" dirty="0"/>
              <a:t>Click to edit Master title style</a:t>
            </a:r>
            <a:endParaRPr lang="en-GB" dirty="0"/>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A5E44D-2C7E-604A-8571-E944CCE3C069}" type="datetime1">
              <a:rPr lang="en-GB" smtClean="0"/>
            </a:fld>
            <a:endParaRPr lang="en-GB"/>
          </a:p>
        </p:txBody>
      </p:sp>
      <p:sp>
        <p:nvSpPr>
          <p:cNvPr id="3" name="Footer Placeholder 2"/>
          <p:cNvSpPr>
            <a:spLocks noGrp="1"/>
          </p:cNvSpPr>
          <p:nvPr>
            <p:ph type="ftr" sz="quarter" idx="11"/>
          </p:nvPr>
        </p:nvSpPr>
        <p:spPr/>
        <p:txBody>
          <a:bodyPr/>
          <a:lstStyle/>
          <a:p>
            <a:r>
              <a:rPr lang="en-GB"/>
              <a:t>Presentation footer 10PT.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BR"/>
              <a:t>Clique para editar o estilo do título mestre</a:t>
            </a:r>
            <a:endParaRPr lang="en-GB" dirty="0"/>
          </a:p>
        </p:txBody>
      </p:sp>
      <p:sp>
        <p:nvSpPr>
          <p:cNvPr id="3" name="Content Placeholder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2" y="1085370"/>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title" preserve="1" showMasterSp="0">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tx1"/>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E876CF56-539D-0841-907B-A28650381806}" type="datetime1">
              <a:rPr lang="en-GB" smtClean="0"/>
            </a:fld>
            <a:endParaRPr lang="en-GB" dirty="0"/>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r>
              <a:rPr lang="en-GB"/>
              <a:t>Presentation footer 10PT. Please add the relevant country to the footer.</a:t>
            </a:r>
            <a:endParaRPr lang="en-GB" dirty="0"/>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fld id="{1ED2235E-0982-3B42-A838-A74550CD4449}" type="slidenum">
              <a:rPr lang="en-GB" smtClean="0"/>
            </a:fld>
            <a:endParaRPr lang="en-GB" dirty="0"/>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accent1"/>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69437"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E876CF56-539D-0841-907B-A28650381806}" type="datetime1">
              <a:rPr lang="en-GB" smtClean="0"/>
            </a:fld>
            <a:endParaRPr lang="en-GB" dirty="0"/>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
        <p:nvSpPr>
          <p:cNvPr id="7" name="Date Placeholder 3"/>
          <p:cNvSpPr txBox="1"/>
          <p:nvPr userDrawn="1"/>
        </p:nvSpPr>
        <p:spPr>
          <a:xfrm>
            <a:off x="772211" y="6434981"/>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E7F8EF-AB7E-8B46-999D-090F56F9ACE9}" type="datetime1">
              <a:rPr lang="en-GB" smtClean="0"/>
            </a:fld>
            <a:endParaRPr lang="en-GB"/>
          </a:p>
        </p:txBody>
      </p:sp>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r>
              <a:rPr lang="en-GB"/>
              <a:t>Presentation footer 10PT. Please add the relevant country to the footer.</a:t>
            </a:r>
            <a:endParaRPr lang="en-GB" dirty="0"/>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fld id="{1ED2235E-0982-3B42-A838-A74550CD4449}" type="slidenum">
              <a:rPr lang="en-GB" smtClean="0"/>
            </a:fld>
            <a:endParaRPr lang="en-GB" dirty="0"/>
          </a:p>
        </p:txBody>
      </p:sp>
    </p:spTree>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accent3"/>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tx1"/>
                </a:solidFill>
              </a:defRPr>
            </a:lvl1pPr>
          </a:lstStyle>
          <a:p>
            <a:fld id="{E876CF56-539D-0841-907B-A28650381806}" type="datetime1">
              <a:rPr lang="en-GB" smtClean="0"/>
            </a:fld>
            <a:endParaRPr lang="en-GB" dirty="0"/>
          </a:p>
        </p:txBody>
      </p:sp>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
        <p:nvSpPr>
          <p:cNvPr id="6" name="Date Placeholder 3"/>
          <p:cNvSpPr txBox="1"/>
          <p:nvPr userDrawn="1"/>
        </p:nvSpPr>
        <p:spPr>
          <a:xfrm>
            <a:off x="772211" y="6434981"/>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E7F8EF-AB7E-8B46-999D-090F56F9ACE9}" type="datetime1">
              <a:rPr lang="en-GB" smtClean="0"/>
            </a:fld>
            <a:endParaRPr lang="en-GB"/>
          </a:p>
        </p:txBody>
      </p:sp>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r>
              <a:rPr lang="en-GB"/>
              <a:t>Presentation footer 10PT. Please add the relevant country to the footer.</a:t>
            </a:r>
            <a:endParaRPr lang="en-GB" dirty="0"/>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fld id="{1ED2235E-0982-3B42-A838-A74550CD4449}" type="slidenum">
              <a:rPr lang="en-GB" smtClean="0"/>
            </a:fld>
            <a:endParaRPr lang="en-GB" dirty="0"/>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showMasterSp="0" userDrawn="1">
  <p:cSld name="2_Section Header">
    <p:bg>
      <p:bgPr>
        <a:solidFill>
          <a:schemeClr val="bg1"/>
        </a:solidFill>
        <a:effectLst/>
      </p:bgPr>
    </p:bg>
    <p:spTree>
      <p:nvGrpSpPr>
        <p:cNvPr id="1" name=""/>
        <p:cNvGrpSpPr/>
        <p:nvPr/>
      </p:nvGrpSpPr>
      <p:grpSpPr>
        <a:xfrm>
          <a:off x="0" y="0"/>
          <a:ext cx="0" cy="0"/>
          <a:chOff x="0" y="0"/>
          <a:chExt cx="0" cy="0"/>
        </a:xfrm>
      </p:grpSpPr>
      <p:sp>
        <p:nvSpPr>
          <p:cNvPr id="14" name="Title 9"/>
          <p:cNvSpPr>
            <a:spLocks noGrp="1"/>
          </p:cNvSpPr>
          <p:nvPr>
            <p:ph type="title" hasCustomPrompt="1"/>
          </p:nvPr>
        </p:nvSpPr>
        <p:spPr>
          <a:xfrm>
            <a:off x="2282825" y="1160463"/>
            <a:ext cx="5534519" cy="3495811"/>
          </a:xfrm>
        </p:spPr>
        <p:txBody>
          <a:bodyPr>
            <a:noAutofit/>
          </a:bodyPr>
          <a:lstStyle>
            <a:lvl1pPr>
              <a:defRPr sz="4000" b="0">
                <a:solidFill>
                  <a:schemeClr val="tx1"/>
                </a:solidFill>
              </a:defRPr>
            </a:lvl1pPr>
          </a:lstStyle>
          <a:p>
            <a:r>
              <a:rPr lang="en-GB" dirty="0"/>
              <a:t>Click to edit </a:t>
            </a:r>
            <a:br>
              <a:rPr lang="en-GB" dirty="0"/>
            </a:br>
            <a:r>
              <a:rPr lang="en-GB" dirty="0"/>
              <a:t>Master title style</a:t>
            </a:r>
            <a:endParaRPr lang="en-GB" dirty="0"/>
          </a:p>
        </p:txBody>
      </p:sp>
      <p:sp>
        <p:nvSpPr>
          <p:cNvPr id="2" name="Date Placeholder 1"/>
          <p:cNvSpPr>
            <a:spLocks noGrp="1"/>
          </p:cNvSpPr>
          <p:nvPr>
            <p:ph type="dt" sz="half" idx="10"/>
          </p:nvPr>
        </p:nvSpPr>
        <p:spPr/>
        <p:txBody>
          <a:bodyPr/>
          <a:lstStyle/>
          <a:p>
            <a:fld id="{421DC6DD-B35A-3D42-9C4D-C3347C1689FE}" type="datetime1">
              <a:rPr lang="en-GB" smtClean="0"/>
            </a:fld>
            <a:endParaRPr lang="en-GB" dirty="0"/>
          </a:p>
        </p:txBody>
      </p:sp>
      <p:sp>
        <p:nvSpPr>
          <p:cNvPr id="3" name="Footer Placeholder 2"/>
          <p:cNvSpPr>
            <a:spLocks noGrp="1"/>
          </p:cNvSpPr>
          <p:nvPr>
            <p:ph type="ftr" sz="quarter" idx="11"/>
          </p:nvPr>
        </p:nvSpPr>
        <p:spPr/>
        <p:txBody>
          <a:bodyPr/>
          <a:lstStyle/>
          <a:p>
            <a:r>
              <a:rPr lang="en-GB"/>
              <a:t>Presentation footer 10PT.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pic>
        <p:nvPicPr>
          <p:cNvPr id="9" name="Immagin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Tree>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showMasterSp="0" userDrawn="1">
  <p:cSld name="1_Section Header">
    <p:bg>
      <p:bgPr>
        <a:solidFill>
          <a:schemeClr val="bg1"/>
        </a:solidFill>
        <a:effectLst/>
      </p:bgPr>
    </p:bg>
    <p:spTree>
      <p:nvGrpSpPr>
        <p:cNvPr id="1" name=""/>
        <p:cNvGrpSpPr/>
        <p:nvPr/>
      </p:nvGrpSpPr>
      <p:grpSpPr>
        <a:xfrm>
          <a:off x="0" y="0"/>
          <a:ext cx="0" cy="0"/>
          <a:chOff x="0" y="0"/>
          <a:chExt cx="0" cy="0"/>
        </a:xfrm>
      </p:grpSpPr>
      <p:sp>
        <p:nvSpPr>
          <p:cNvPr id="14" name="Title 9"/>
          <p:cNvSpPr>
            <a:spLocks noGrp="1"/>
          </p:cNvSpPr>
          <p:nvPr>
            <p:ph type="title" hasCustomPrompt="1"/>
          </p:nvPr>
        </p:nvSpPr>
        <p:spPr>
          <a:xfrm>
            <a:off x="2282825" y="1160463"/>
            <a:ext cx="5534519" cy="3495811"/>
          </a:xfrm>
        </p:spPr>
        <p:txBody>
          <a:bodyPr>
            <a:noAutofit/>
          </a:bodyPr>
          <a:lstStyle>
            <a:lvl1pPr>
              <a:defRPr sz="4000" b="0">
                <a:solidFill>
                  <a:schemeClr val="accent1"/>
                </a:solidFill>
              </a:defRPr>
            </a:lvl1pPr>
          </a:lstStyle>
          <a:p>
            <a:r>
              <a:rPr lang="en-GB" dirty="0"/>
              <a:t>Click to edit </a:t>
            </a:r>
            <a:br>
              <a:rPr lang="en-GB" dirty="0"/>
            </a:br>
            <a:r>
              <a:rPr lang="en-GB" dirty="0"/>
              <a:t>Master title style</a:t>
            </a:r>
            <a:endParaRPr lang="en-GB" dirty="0"/>
          </a:p>
        </p:txBody>
      </p:sp>
      <p:sp>
        <p:nvSpPr>
          <p:cNvPr id="2" name="Date Placeholder 1"/>
          <p:cNvSpPr>
            <a:spLocks noGrp="1"/>
          </p:cNvSpPr>
          <p:nvPr>
            <p:ph type="dt" sz="half" idx="10"/>
          </p:nvPr>
        </p:nvSpPr>
        <p:spPr/>
        <p:txBody>
          <a:bodyPr/>
          <a:lstStyle/>
          <a:p>
            <a:fld id="{421DC6DD-B35A-3D42-9C4D-C3347C1689FE}" type="datetime1">
              <a:rPr lang="en-GB" smtClean="0"/>
            </a:fld>
            <a:endParaRPr lang="en-GB" dirty="0"/>
          </a:p>
        </p:txBody>
      </p:sp>
      <p:sp>
        <p:nvSpPr>
          <p:cNvPr id="3" name="Footer Placeholder 2"/>
          <p:cNvSpPr>
            <a:spLocks noGrp="1"/>
          </p:cNvSpPr>
          <p:nvPr>
            <p:ph type="ftr" sz="quarter" idx="11"/>
          </p:nvPr>
        </p:nvSpPr>
        <p:spPr/>
        <p:txBody>
          <a:bodyPr/>
          <a:lstStyle/>
          <a:p>
            <a:r>
              <a:rPr lang="en-GB"/>
              <a:t>Presentation footer 10PT.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Tree>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bg1"/>
        </a:solidFill>
        <a:effectLst/>
      </p:bgPr>
    </p:bg>
    <p:spTree>
      <p:nvGrpSpPr>
        <p:cNvPr id="1" name=""/>
        <p:cNvGrpSpPr/>
        <p:nvPr/>
      </p:nvGrpSpPr>
      <p:grpSpPr>
        <a:xfrm>
          <a:off x="0" y="0"/>
          <a:ext cx="0" cy="0"/>
          <a:chOff x="0" y="0"/>
          <a:chExt cx="0" cy="0"/>
        </a:xfrm>
      </p:grpSpPr>
      <p:sp>
        <p:nvSpPr>
          <p:cNvPr id="14" name="Title 9"/>
          <p:cNvSpPr>
            <a:spLocks noGrp="1"/>
          </p:cNvSpPr>
          <p:nvPr>
            <p:ph type="title" hasCustomPrompt="1"/>
          </p:nvPr>
        </p:nvSpPr>
        <p:spPr>
          <a:xfrm>
            <a:off x="2282825" y="1160463"/>
            <a:ext cx="5534519" cy="3495811"/>
          </a:xfrm>
        </p:spPr>
        <p:txBody>
          <a:bodyPr>
            <a:noAutofit/>
          </a:bodyPr>
          <a:lstStyle>
            <a:lvl1pPr>
              <a:defRPr sz="4000" b="0">
                <a:solidFill>
                  <a:schemeClr val="accent3"/>
                </a:solidFill>
              </a:defRPr>
            </a:lvl1pPr>
          </a:lstStyle>
          <a:p>
            <a:r>
              <a:rPr lang="en-GB" dirty="0"/>
              <a:t>Click to edit </a:t>
            </a:r>
            <a:br>
              <a:rPr lang="en-GB" dirty="0"/>
            </a:br>
            <a:r>
              <a:rPr lang="en-GB" dirty="0"/>
              <a:t>Master title style</a:t>
            </a:r>
            <a:endParaRPr lang="en-GB" dirty="0"/>
          </a:p>
        </p:txBody>
      </p:sp>
      <p:sp>
        <p:nvSpPr>
          <p:cNvPr id="2" name="Date Placeholder 1"/>
          <p:cNvSpPr>
            <a:spLocks noGrp="1"/>
          </p:cNvSpPr>
          <p:nvPr>
            <p:ph type="dt" sz="half" idx="10"/>
          </p:nvPr>
        </p:nvSpPr>
        <p:spPr/>
        <p:txBody>
          <a:bodyPr/>
          <a:lstStyle/>
          <a:p>
            <a:fld id="{421DC6DD-B35A-3D42-9C4D-C3347C1689FE}" type="datetime1">
              <a:rPr lang="en-GB" smtClean="0"/>
            </a:fld>
            <a:endParaRPr lang="en-GB" dirty="0"/>
          </a:p>
        </p:txBody>
      </p:sp>
      <p:sp>
        <p:nvSpPr>
          <p:cNvPr id="3" name="Footer Placeholder 2"/>
          <p:cNvSpPr>
            <a:spLocks noGrp="1"/>
          </p:cNvSpPr>
          <p:nvPr>
            <p:ph type="ftr" sz="quarter" idx="11"/>
          </p:nvPr>
        </p:nvSpPr>
        <p:spPr/>
        <p:txBody>
          <a:bodyPr/>
          <a:lstStyle/>
          <a:p>
            <a:r>
              <a:rPr lang="en-GB"/>
              <a:t>Presentation footer 10PT. Please add the relevant country to the footer.</a:t>
            </a:r>
            <a:endParaRPr lang="en-GB" dirty="0"/>
          </a:p>
        </p:txBody>
      </p:sp>
      <p:sp>
        <p:nvSpPr>
          <p:cNvPr id="4" name="Slide Number Placeholder 3"/>
          <p:cNvSpPr>
            <a:spLocks noGrp="1"/>
          </p:cNvSpPr>
          <p:nvPr>
            <p:ph type="sldNum" sz="quarter" idx="12"/>
          </p:nvPr>
        </p:nvSpPr>
        <p:spPr/>
        <p:txBody>
          <a:bodyPr/>
          <a:lstStyle/>
          <a:p>
            <a:fld id="{1ED2235E-0982-3B42-A838-A74550CD4449}" type="slidenum">
              <a:rPr lang="en-GB" smtClean="0"/>
            </a:fld>
            <a:endParaRPr lang="en-GB"/>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Tree>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itle" preserve="1" showMasterSp="0">
  <p:cSld name="2_Title Slide_NEG">
    <p:bg>
      <p:bgPr>
        <a:solidFill>
          <a:srgbClr val="461E7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bg1"/>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bg1"/>
                </a:solidFill>
              </a:defRPr>
            </a:lvl1pPr>
          </a:lstStyle>
          <a:p>
            <a:fld id="{E876CF56-539D-0841-907B-A28650381806}" type="datetime1">
              <a:rPr lang="en-GB" smtClean="0"/>
            </a:fld>
            <a:endParaRPr lang="en-GB" dirty="0"/>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
        <p:nvSpPr>
          <p:cNvPr id="7" name="Date Placeholder 3"/>
          <p:cNvSpPr txBox="1"/>
          <p:nvPr userDrawn="1"/>
        </p:nvSpPr>
        <p:spPr>
          <a:xfrm>
            <a:off x="772211" y="6434981"/>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E7F8EF-AB7E-8B46-999D-090F56F9ACE9}" type="datetime1">
              <a:rPr lang="en-GB" smtClean="0"/>
            </a:fld>
            <a:endParaRPr lang="en-GB"/>
          </a:p>
        </p:txBody>
      </p:sp>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r>
              <a:rPr lang="en-GB"/>
              <a:t>Presentation footer 10PT. Please add the relevant country to the footer.</a:t>
            </a:r>
            <a:endParaRPr lang="en-GB" dirty="0"/>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fld id="{1ED2235E-0982-3B42-A838-A74550CD4449}" type="slidenum">
              <a:rPr lang="en-GB" smtClean="0"/>
            </a:fld>
            <a:endParaRPr lang="en-GB" dirty="0"/>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 preserve="1" showMasterSp="0">
  <p:cSld name="1_Title Slide_NEG">
    <p:bg>
      <p:bgPr>
        <a:solidFill>
          <a:srgbClr val="461E7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accent3"/>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bg1"/>
                </a:solidFill>
              </a:defRPr>
            </a:lvl1pPr>
          </a:lstStyle>
          <a:p>
            <a:fld id="{E876CF56-539D-0841-907B-A28650381806}" type="datetime1">
              <a:rPr lang="en-GB" smtClean="0"/>
            </a:fld>
            <a:endParaRPr lang="en-GB" dirty="0"/>
          </a:p>
        </p:txBody>
      </p:sp>
      <p:sp>
        <p:nvSpPr>
          <p:cNvPr id="6" name="Date Placeholder 3"/>
          <p:cNvSpPr txBox="1"/>
          <p:nvPr userDrawn="1"/>
        </p:nvSpPr>
        <p:spPr>
          <a:xfrm>
            <a:off x="772211" y="6434981"/>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r>
              <a:rPr lang="en-GB"/>
              <a:t>Presentation footer 10PT. Please add the relevant country to the footer.</a:t>
            </a:r>
            <a:endParaRPr lang="en-GB" dirty="0"/>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fld id="{1ED2235E-0982-3B42-A838-A74550CD4449}" type="slidenum">
              <a:rPr lang="en-GB" smtClean="0"/>
            </a:fld>
            <a:endParaRPr lang="en-GB" dirty="0"/>
          </a:p>
        </p:txBody>
      </p:sp>
      <p:pic>
        <p:nvPicPr>
          <p:cNvPr id="10" name="Immagin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title" preserve="1" showMasterSp="0">
  <p:cSld name="Title Slide_NEG">
    <p:bg>
      <p:bgPr>
        <a:solidFill>
          <a:srgbClr val="461E7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1" y="1723877"/>
            <a:ext cx="7616824" cy="1368425"/>
          </a:xfrm>
        </p:spPr>
        <p:txBody>
          <a:bodyPr anchor="t">
            <a:noAutofit/>
          </a:bodyPr>
          <a:lstStyle>
            <a:lvl1pPr algn="l">
              <a:defRPr sz="4800" b="0">
                <a:solidFill>
                  <a:schemeClr val="accent4"/>
                </a:solidFill>
              </a:defRPr>
            </a:lvl1pPr>
          </a:lstStyle>
          <a:p>
            <a:r>
              <a:rPr lang="en-GB" dirty="0"/>
              <a:t>Click to edit Master title style</a:t>
            </a:r>
            <a:endParaRPr lang="en-GB" dirty="0"/>
          </a:p>
        </p:txBody>
      </p:sp>
      <p:sp>
        <p:nvSpPr>
          <p:cNvPr id="3" name="Subtitle 2"/>
          <p:cNvSpPr>
            <a:spLocks noGrp="1"/>
          </p:cNvSpPr>
          <p:nvPr>
            <p:ph type="subTitle" idx="1"/>
          </p:nvPr>
        </p:nvSpPr>
        <p:spPr>
          <a:xfrm>
            <a:off x="2282825" y="3429007"/>
            <a:ext cx="6109388" cy="276999"/>
          </a:xfrm>
        </p:spPr>
        <p:txBody>
          <a:bodyPr anchor="t">
            <a:noAutofit/>
          </a:bodyPr>
          <a:lstStyle>
            <a:lvl1pPr marL="0" indent="0" algn="l">
              <a:lnSpc>
                <a:spcPct val="9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GB" dirty="0"/>
          </a:p>
        </p:txBody>
      </p:sp>
      <p:sp>
        <p:nvSpPr>
          <p:cNvPr id="4" name="Date Placeholder 3"/>
          <p:cNvSpPr>
            <a:spLocks noGrp="1"/>
          </p:cNvSpPr>
          <p:nvPr>
            <p:ph type="dt" sz="half" idx="10"/>
          </p:nvPr>
        </p:nvSpPr>
        <p:spPr>
          <a:xfrm>
            <a:off x="765519" y="3429007"/>
            <a:ext cx="1510613" cy="276999"/>
          </a:xfrm>
        </p:spPr>
        <p:txBody>
          <a:bodyPr anchor="t">
            <a:noAutofit/>
          </a:bodyPr>
          <a:lstStyle>
            <a:lvl1pPr>
              <a:lnSpc>
                <a:spcPct val="90000"/>
              </a:lnSpc>
              <a:defRPr sz="1800">
                <a:solidFill>
                  <a:schemeClr val="bg1"/>
                </a:solidFill>
              </a:defRPr>
            </a:lvl1pPr>
          </a:lstStyle>
          <a:p>
            <a:fld id="{E876CF56-539D-0841-907B-A28650381806}" type="datetime1">
              <a:rPr lang="en-GB" smtClean="0"/>
            </a:fld>
            <a:endParaRPr lang="en-GB" dirty="0"/>
          </a:p>
        </p:txBody>
      </p:sp>
      <p:sp>
        <p:nvSpPr>
          <p:cNvPr id="6" name="Date Placeholder 3"/>
          <p:cNvSpPr txBox="1"/>
          <p:nvPr userDrawn="1"/>
        </p:nvSpPr>
        <p:spPr>
          <a:xfrm>
            <a:off x="772211" y="6434981"/>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E7F8EF-AB7E-8B46-999D-090F56F9ACE9}" type="datetime1">
              <a:rPr lang="en-GB" smtClean="0"/>
            </a:fld>
            <a:endParaRPr lang="en-GB"/>
          </a:p>
        </p:txBody>
      </p:sp>
      <p:sp>
        <p:nvSpPr>
          <p:cNvPr id="8" name="Footer Placeholder 4"/>
          <p:cNvSpPr>
            <a:spLocks noGrp="1"/>
          </p:cNvSpPr>
          <p:nvPr>
            <p:ph type="ftr" sz="quarter" idx="11"/>
          </p:nvPr>
        </p:nvSpPr>
        <p:spPr>
          <a:xfrm>
            <a:off x="2282825" y="6434981"/>
            <a:ext cx="8381999" cy="153888"/>
          </a:xfrm>
        </p:spPr>
        <p:txBody>
          <a:bodyPr/>
          <a:lstStyle>
            <a:lvl1pPr>
              <a:lnSpc>
                <a:spcPct val="90000"/>
              </a:lnSpc>
              <a:defRPr/>
            </a:lvl1pPr>
          </a:lstStyle>
          <a:p>
            <a:r>
              <a:rPr lang="en-GB"/>
              <a:t>Presentation footer 10PT. Please add the relevant country to the footer.</a:t>
            </a:r>
            <a:endParaRPr lang="en-GB" dirty="0"/>
          </a:p>
        </p:txBody>
      </p:sp>
      <p:sp>
        <p:nvSpPr>
          <p:cNvPr id="9"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fld id="{1ED2235E-0982-3B42-A838-A74550CD4449}" type="slidenum">
              <a:rPr lang="en-GB" smtClean="0"/>
            </a:fld>
            <a:endParaRPr lang="en-GB" dirty="0"/>
          </a:p>
        </p:txBody>
      </p:sp>
      <p:pic>
        <p:nvPicPr>
          <p:cNvPr id="10" name="Immagin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showMasterSp="0" userDrawn="1">
  <p:cSld name="3_Section Header 2">
    <p:bg>
      <p:bgPr>
        <a:solidFill>
          <a:srgbClr val="461E7D"/>
        </a:solidFill>
        <a:effectLst/>
      </p:bgPr>
    </p:bg>
    <p:spTree>
      <p:nvGrpSpPr>
        <p:cNvPr id="1" name=""/>
        <p:cNvGrpSpPr/>
        <p:nvPr/>
      </p:nvGrpSpPr>
      <p:grpSpPr>
        <a:xfrm>
          <a:off x="0" y="0"/>
          <a:ext cx="0" cy="0"/>
          <a:chOff x="0" y="0"/>
          <a:chExt cx="0" cy="0"/>
        </a:xfrm>
      </p:grpSpPr>
      <p:sp>
        <p:nvSpPr>
          <p:cNvPr id="13" name="Title 9"/>
          <p:cNvSpPr>
            <a:spLocks noGrp="1"/>
          </p:cNvSpPr>
          <p:nvPr>
            <p:ph type="title" hasCustomPrompt="1"/>
          </p:nvPr>
        </p:nvSpPr>
        <p:spPr>
          <a:xfrm>
            <a:off x="2282826" y="1160463"/>
            <a:ext cx="5333999" cy="1461284"/>
          </a:xfrm>
        </p:spPr>
        <p:txBody>
          <a:bodyPr>
            <a:noAutofit/>
          </a:bodyPr>
          <a:lstStyle>
            <a:lvl1pPr>
              <a:defRPr sz="4000" b="0">
                <a:solidFill>
                  <a:schemeClr val="accent4"/>
                </a:solidFill>
              </a:defRPr>
            </a:lvl1pPr>
          </a:lstStyle>
          <a:p>
            <a:r>
              <a:rPr lang="en-GB" dirty="0"/>
              <a:t>Click to edit </a:t>
            </a:r>
            <a:br>
              <a:rPr lang="en-GB" dirty="0"/>
            </a:br>
            <a:r>
              <a:rPr lang="en-GB" dirty="0"/>
              <a:t>Master title style</a:t>
            </a:r>
            <a:endParaRPr lang="en-GB" dirty="0"/>
          </a:p>
        </p:txBody>
      </p:sp>
      <p:sp>
        <p:nvSpPr>
          <p:cNvPr id="8" name="Date Placeholder 3"/>
          <p:cNvSpPr>
            <a:spLocks noGrp="1"/>
          </p:cNvSpPr>
          <p:nvPr>
            <p:ph type="dt" sz="half" idx="10"/>
          </p:nvPr>
        </p:nvSpPr>
        <p:spPr>
          <a:xfrm>
            <a:off x="772211" y="6434981"/>
            <a:ext cx="1510613" cy="153888"/>
          </a:xfrm>
        </p:spPr>
        <p:txBody>
          <a:bodyPr/>
          <a:lstStyle>
            <a:lvl1pPr>
              <a:lnSpc>
                <a:spcPct val="90000"/>
              </a:lnSpc>
              <a:defRPr/>
            </a:lvl1pPr>
          </a:lstStyle>
          <a:p>
            <a:fld id="{74E7F8EF-AB7E-8B46-999D-090F56F9ACE9}" type="datetime1">
              <a:rPr lang="en-GB" smtClean="0"/>
            </a:fld>
            <a:endParaRPr lang="en-GB"/>
          </a:p>
        </p:txBody>
      </p:sp>
      <p:sp>
        <p:nvSpPr>
          <p:cNvPr id="9" name="Footer Placeholder 4"/>
          <p:cNvSpPr>
            <a:spLocks noGrp="1"/>
          </p:cNvSpPr>
          <p:nvPr>
            <p:ph type="ftr" sz="quarter" idx="11"/>
          </p:nvPr>
        </p:nvSpPr>
        <p:spPr>
          <a:xfrm>
            <a:off x="2282825" y="6434981"/>
            <a:ext cx="8381999" cy="153888"/>
          </a:xfrm>
        </p:spPr>
        <p:txBody>
          <a:bodyPr/>
          <a:lstStyle>
            <a:lvl1pPr>
              <a:lnSpc>
                <a:spcPct val="90000"/>
              </a:lnSpc>
              <a:defRPr/>
            </a:lvl1pPr>
          </a:lstStyle>
          <a:p>
            <a:r>
              <a:rPr lang="en-GB"/>
              <a:t>Presentation footer 10PT. Please add the relevant country to the footer.</a:t>
            </a:r>
            <a:endParaRPr lang="en-GB" dirty="0"/>
          </a:p>
        </p:txBody>
      </p:sp>
      <p:sp>
        <p:nvSpPr>
          <p:cNvPr id="10"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fld id="{1ED2235E-0982-3B42-A838-A74550CD4449}" type="slidenum">
              <a:rPr lang="en-GB" smtClean="0"/>
            </a:fld>
            <a:endParaRPr lang="en-GB" dirty="0"/>
          </a:p>
        </p:txBody>
      </p:sp>
      <p:pic>
        <p:nvPicPr>
          <p:cNvPr id="11" name="Immagin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pt-BR" dirty="0"/>
              <a:t>Teste</a:t>
            </a:r>
            <a:endParaRPr lang="en-GB" dirty="0"/>
          </a:p>
        </p:txBody>
      </p:sp>
      <p:sp>
        <p:nvSpPr>
          <p:cNvPr id="4" name="Date Placeholder 3"/>
          <p:cNvSpPr>
            <a:spLocks noGrp="1"/>
          </p:cNvSpPr>
          <p:nvPr>
            <p:ph type="dt" sz="half" idx="10"/>
          </p:nvPr>
        </p:nvSpPr>
        <p:spPr/>
        <p:txBody>
          <a:bodyPr/>
          <a:lstStyle>
            <a:lvl1pPr>
              <a:lnSpc>
                <a:spcPct val="90000"/>
              </a:lnSpc>
              <a:defRPr/>
            </a:lvl1pPr>
          </a:lstStyle>
          <a:p>
            <a:endParaRPr lang="en-GB"/>
          </a:p>
        </p:txBody>
      </p:sp>
      <p:sp>
        <p:nvSpPr>
          <p:cNvPr id="5" name="Footer Placeholder 4"/>
          <p:cNvSpPr>
            <a:spLocks noGrp="1"/>
          </p:cNvSpPr>
          <p:nvPr>
            <p:ph type="ftr" sz="quarter" idx="11"/>
          </p:nvPr>
        </p:nvSpPr>
        <p:spPr/>
        <p:txBody>
          <a:bodyPr/>
          <a:lstStyle>
            <a:lvl1pPr>
              <a:lnSpc>
                <a:spcPct val="90000"/>
              </a:lnSpc>
              <a:defRPr/>
            </a:lvl1pPr>
          </a:lstStyle>
          <a:p>
            <a:endParaRPr lang="en-GB" dirty="0"/>
          </a:p>
        </p:txBody>
      </p:sp>
      <p:sp>
        <p:nvSpPr>
          <p:cNvPr id="6" name="Slide Number Placeholder 5"/>
          <p:cNvSpPr>
            <a:spLocks noGrp="1"/>
          </p:cNvSpPr>
          <p:nvPr>
            <p:ph type="sldNum" sz="quarter" idx="12"/>
          </p:nvPr>
        </p:nvSpPr>
        <p:spPr/>
        <p:txBody>
          <a:bodyPr/>
          <a:lstStyle>
            <a:lvl1pPr>
              <a:lnSpc>
                <a:spcPct val="90000"/>
              </a:lnSpc>
              <a:defRPr/>
            </a:lvl1pPr>
          </a:lstStyle>
          <a:p>
            <a:fld id="{1ED2235E-0982-3B42-A838-A74550CD4449}" type="slidenum">
              <a:rPr lang="en-GB" smtClean="0"/>
            </a:fld>
            <a:endParaRPr lang="en-GB" dirty="0"/>
          </a:p>
        </p:txBody>
      </p:sp>
      <p:sp>
        <p:nvSpPr>
          <p:cNvPr id="8" name="Text Placeholder 7"/>
          <p:cNvSpPr>
            <a:spLocks noGrp="1"/>
          </p:cNvSpPr>
          <p:nvPr>
            <p:ph type="body" sz="quarter" idx="13" hasCustomPrompt="1"/>
          </p:nvPr>
        </p:nvSpPr>
        <p:spPr>
          <a:xfrm>
            <a:off x="762002" y="1085370"/>
            <a:ext cx="8375651" cy="276999"/>
          </a:xfrm>
        </p:spPr>
        <p:txBody>
          <a:bodyPr rIns="0">
            <a:noAutofit/>
          </a:bodyPr>
          <a:lstStyle>
            <a:lvl1pPr>
              <a:defRPr sz="1800"/>
            </a:lvl1pPr>
          </a:lstStyle>
          <a:p>
            <a:pPr lvl="0"/>
            <a:r>
              <a:rPr lang="en-GB" dirty="0"/>
              <a:t>Click to edit Master subtitle style if required</a:t>
            </a:r>
            <a:endParaRPr lang="en-US" dirty="0"/>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showMasterSp="0" userDrawn="1">
  <p:cSld name="5_Section Header 2">
    <p:bg>
      <p:bgPr>
        <a:solidFill>
          <a:srgbClr val="461E7D"/>
        </a:solidFill>
        <a:effectLst/>
      </p:bgPr>
    </p:bg>
    <p:spTree>
      <p:nvGrpSpPr>
        <p:cNvPr id="1" name=""/>
        <p:cNvGrpSpPr/>
        <p:nvPr/>
      </p:nvGrpSpPr>
      <p:grpSpPr>
        <a:xfrm>
          <a:off x="0" y="0"/>
          <a:ext cx="0" cy="0"/>
          <a:chOff x="0" y="0"/>
          <a:chExt cx="0" cy="0"/>
        </a:xfrm>
      </p:grpSpPr>
      <p:sp>
        <p:nvSpPr>
          <p:cNvPr id="13" name="Title 9"/>
          <p:cNvSpPr>
            <a:spLocks noGrp="1"/>
          </p:cNvSpPr>
          <p:nvPr>
            <p:ph type="title" hasCustomPrompt="1"/>
          </p:nvPr>
        </p:nvSpPr>
        <p:spPr>
          <a:xfrm>
            <a:off x="2282826" y="1160463"/>
            <a:ext cx="5333999" cy="1461284"/>
          </a:xfrm>
        </p:spPr>
        <p:txBody>
          <a:bodyPr>
            <a:noAutofit/>
          </a:bodyPr>
          <a:lstStyle>
            <a:lvl1pPr>
              <a:defRPr sz="4000" b="0">
                <a:solidFill>
                  <a:schemeClr val="accent3"/>
                </a:solidFill>
              </a:defRPr>
            </a:lvl1pPr>
          </a:lstStyle>
          <a:p>
            <a:r>
              <a:rPr lang="en-GB" dirty="0"/>
              <a:t>Click to edit </a:t>
            </a:r>
            <a:br>
              <a:rPr lang="en-GB" dirty="0"/>
            </a:br>
            <a:r>
              <a:rPr lang="en-GB" dirty="0"/>
              <a:t>Master title style</a:t>
            </a:r>
            <a:endParaRPr lang="en-GB" dirty="0"/>
          </a:p>
        </p:txBody>
      </p:sp>
      <p:sp>
        <p:nvSpPr>
          <p:cNvPr id="8" name="Date Placeholder 3"/>
          <p:cNvSpPr>
            <a:spLocks noGrp="1"/>
          </p:cNvSpPr>
          <p:nvPr>
            <p:ph type="dt" sz="half" idx="10"/>
          </p:nvPr>
        </p:nvSpPr>
        <p:spPr>
          <a:xfrm>
            <a:off x="772211" y="6434981"/>
            <a:ext cx="1510613" cy="153888"/>
          </a:xfrm>
        </p:spPr>
        <p:txBody>
          <a:bodyPr/>
          <a:lstStyle>
            <a:lvl1pPr>
              <a:lnSpc>
                <a:spcPct val="90000"/>
              </a:lnSpc>
              <a:defRPr/>
            </a:lvl1pPr>
          </a:lstStyle>
          <a:p>
            <a:fld id="{74E7F8EF-AB7E-8B46-999D-090F56F9ACE9}" type="datetime1">
              <a:rPr lang="en-GB" smtClean="0"/>
            </a:fld>
            <a:endParaRPr lang="en-GB"/>
          </a:p>
        </p:txBody>
      </p:sp>
      <p:sp>
        <p:nvSpPr>
          <p:cNvPr id="9" name="Footer Placeholder 4"/>
          <p:cNvSpPr>
            <a:spLocks noGrp="1"/>
          </p:cNvSpPr>
          <p:nvPr>
            <p:ph type="ftr" sz="quarter" idx="11"/>
          </p:nvPr>
        </p:nvSpPr>
        <p:spPr>
          <a:xfrm>
            <a:off x="2282825" y="6434981"/>
            <a:ext cx="8381999" cy="153888"/>
          </a:xfrm>
        </p:spPr>
        <p:txBody>
          <a:bodyPr/>
          <a:lstStyle>
            <a:lvl1pPr>
              <a:lnSpc>
                <a:spcPct val="90000"/>
              </a:lnSpc>
              <a:defRPr/>
            </a:lvl1pPr>
          </a:lstStyle>
          <a:p>
            <a:r>
              <a:rPr lang="en-GB"/>
              <a:t>Presentation footer 10PT. Please add the relevant country to the footer.</a:t>
            </a:r>
            <a:endParaRPr lang="en-GB" dirty="0"/>
          </a:p>
        </p:txBody>
      </p:sp>
      <p:sp>
        <p:nvSpPr>
          <p:cNvPr id="10"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fld id="{1ED2235E-0982-3B42-A838-A74550CD4449}" type="slidenum">
              <a:rPr lang="en-GB" smtClean="0"/>
            </a:fld>
            <a:endParaRPr lang="en-GB" dirty="0"/>
          </a:p>
        </p:txBody>
      </p:sp>
      <p:pic>
        <p:nvPicPr>
          <p:cNvPr id="11" name="Immagin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showMasterSp="0" userDrawn="1">
  <p:cSld name="6_Section Header 2">
    <p:bg>
      <p:bgPr>
        <a:solidFill>
          <a:srgbClr val="461E7D"/>
        </a:solidFill>
        <a:effectLst/>
      </p:bgPr>
    </p:bg>
    <p:spTree>
      <p:nvGrpSpPr>
        <p:cNvPr id="1" name=""/>
        <p:cNvGrpSpPr/>
        <p:nvPr/>
      </p:nvGrpSpPr>
      <p:grpSpPr>
        <a:xfrm>
          <a:off x="0" y="0"/>
          <a:ext cx="0" cy="0"/>
          <a:chOff x="0" y="0"/>
          <a:chExt cx="0" cy="0"/>
        </a:xfrm>
      </p:grpSpPr>
      <p:sp>
        <p:nvSpPr>
          <p:cNvPr id="13" name="Title 9"/>
          <p:cNvSpPr>
            <a:spLocks noGrp="1"/>
          </p:cNvSpPr>
          <p:nvPr>
            <p:ph type="title" hasCustomPrompt="1"/>
          </p:nvPr>
        </p:nvSpPr>
        <p:spPr>
          <a:xfrm>
            <a:off x="2282826" y="1160463"/>
            <a:ext cx="5333999" cy="1461284"/>
          </a:xfrm>
        </p:spPr>
        <p:txBody>
          <a:bodyPr>
            <a:noAutofit/>
          </a:bodyPr>
          <a:lstStyle>
            <a:lvl1pPr>
              <a:defRPr sz="4000" b="0">
                <a:solidFill>
                  <a:schemeClr val="bg1"/>
                </a:solidFill>
              </a:defRPr>
            </a:lvl1pPr>
          </a:lstStyle>
          <a:p>
            <a:r>
              <a:rPr lang="en-GB" dirty="0"/>
              <a:t>Click to edit </a:t>
            </a:r>
            <a:br>
              <a:rPr lang="en-GB" dirty="0"/>
            </a:br>
            <a:r>
              <a:rPr lang="en-GB" dirty="0"/>
              <a:t>Master title style</a:t>
            </a:r>
            <a:endParaRPr lang="en-GB" dirty="0"/>
          </a:p>
        </p:txBody>
      </p:sp>
      <p:sp>
        <p:nvSpPr>
          <p:cNvPr id="8" name="Date Placeholder 3"/>
          <p:cNvSpPr>
            <a:spLocks noGrp="1"/>
          </p:cNvSpPr>
          <p:nvPr>
            <p:ph type="dt" sz="half" idx="10"/>
          </p:nvPr>
        </p:nvSpPr>
        <p:spPr>
          <a:xfrm>
            <a:off x="772211" y="6434981"/>
            <a:ext cx="1510613" cy="153888"/>
          </a:xfrm>
        </p:spPr>
        <p:txBody>
          <a:bodyPr/>
          <a:lstStyle>
            <a:lvl1pPr>
              <a:lnSpc>
                <a:spcPct val="90000"/>
              </a:lnSpc>
              <a:defRPr/>
            </a:lvl1pPr>
          </a:lstStyle>
          <a:p>
            <a:fld id="{74E7F8EF-AB7E-8B46-999D-090F56F9ACE9}" type="datetime1">
              <a:rPr lang="en-GB" smtClean="0"/>
            </a:fld>
            <a:endParaRPr lang="en-GB"/>
          </a:p>
        </p:txBody>
      </p:sp>
      <p:sp>
        <p:nvSpPr>
          <p:cNvPr id="9" name="Footer Placeholder 4"/>
          <p:cNvSpPr>
            <a:spLocks noGrp="1"/>
          </p:cNvSpPr>
          <p:nvPr>
            <p:ph type="ftr" sz="quarter" idx="11"/>
          </p:nvPr>
        </p:nvSpPr>
        <p:spPr>
          <a:xfrm>
            <a:off x="2282825" y="6434981"/>
            <a:ext cx="8381999" cy="153888"/>
          </a:xfrm>
        </p:spPr>
        <p:txBody>
          <a:bodyPr/>
          <a:lstStyle>
            <a:lvl1pPr>
              <a:lnSpc>
                <a:spcPct val="90000"/>
              </a:lnSpc>
              <a:defRPr/>
            </a:lvl1pPr>
          </a:lstStyle>
          <a:p>
            <a:r>
              <a:rPr lang="en-GB"/>
              <a:t>Presentation footer 10PT. Please add the relevant country to the footer.</a:t>
            </a:r>
            <a:endParaRPr lang="en-GB" dirty="0"/>
          </a:p>
        </p:txBody>
      </p:sp>
      <p:sp>
        <p:nvSpPr>
          <p:cNvPr id="10"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fld id="{1ED2235E-0982-3B42-A838-A74550CD4449}" type="slidenum">
              <a:rPr lang="en-GB" smtClean="0"/>
            </a:fld>
            <a:endParaRPr lang="en-GB" dirty="0"/>
          </a:p>
        </p:txBody>
      </p:sp>
      <p:pic>
        <p:nvPicPr>
          <p:cNvPr id="11" name="Immagin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showMasterSp="0" userDrawn="1">
  <p:cSld name="4_Section Header 2">
    <p:bg>
      <p:bgPr>
        <a:solidFill>
          <a:srgbClr val="1E2D64"/>
        </a:solidFill>
        <a:effectLst/>
      </p:bgPr>
    </p:bg>
    <p:spTree>
      <p:nvGrpSpPr>
        <p:cNvPr id="1" name=""/>
        <p:cNvGrpSpPr/>
        <p:nvPr/>
      </p:nvGrpSpPr>
      <p:grpSpPr>
        <a:xfrm>
          <a:off x="0" y="0"/>
          <a:ext cx="0" cy="0"/>
          <a:chOff x="0" y="0"/>
          <a:chExt cx="0" cy="0"/>
        </a:xfrm>
      </p:grpSpPr>
      <p:sp>
        <p:nvSpPr>
          <p:cNvPr id="13" name="Title 9"/>
          <p:cNvSpPr>
            <a:spLocks noGrp="1"/>
          </p:cNvSpPr>
          <p:nvPr>
            <p:ph type="title" hasCustomPrompt="1"/>
          </p:nvPr>
        </p:nvSpPr>
        <p:spPr>
          <a:xfrm>
            <a:off x="2282826" y="1173910"/>
            <a:ext cx="6095999" cy="1569290"/>
          </a:xfrm>
        </p:spPr>
        <p:txBody>
          <a:bodyPr>
            <a:noAutofit/>
          </a:bodyPr>
          <a:lstStyle>
            <a:lvl1pPr>
              <a:defRPr sz="4000" b="0">
                <a:solidFill>
                  <a:schemeClr val="accent6"/>
                </a:solidFill>
              </a:defRPr>
            </a:lvl1pPr>
          </a:lstStyle>
          <a:p>
            <a:r>
              <a:rPr lang="en-GB" dirty="0"/>
              <a:t>Click to edit </a:t>
            </a:r>
            <a:br>
              <a:rPr lang="en-GB" dirty="0"/>
            </a:br>
            <a:r>
              <a:rPr lang="en-GB" dirty="0"/>
              <a:t>Master title style</a:t>
            </a:r>
            <a:endParaRPr lang="en-GB" dirty="0"/>
          </a:p>
        </p:txBody>
      </p:sp>
      <p:sp>
        <p:nvSpPr>
          <p:cNvPr id="9" name="Date Placeholder 3"/>
          <p:cNvSpPr>
            <a:spLocks noGrp="1"/>
          </p:cNvSpPr>
          <p:nvPr>
            <p:ph type="dt" sz="half" idx="10"/>
          </p:nvPr>
        </p:nvSpPr>
        <p:spPr>
          <a:xfrm>
            <a:off x="772211" y="6434981"/>
            <a:ext cx="1510613" cy="153888"/>
          </a:xfrm>
        </p:spPr>
        <p:txBody>
          <a:bodyPr/>
          <a:lstStyle>
            <a:lvl1pPr>
              <a:lnSpc>
                <a:spcPct val="90000"/>
              </a:lnSpc>
              <a:defRPr/>
            </a:lvl1pPr>
          </a:lstStyle>
          <a:p>
            <a:fld id="{74E7F8EF-AB7E-8B46-999D-090F56F9ACE9}" type="datetime1">
              <a:rPr lang="en-GB" smtClean="0"/>
            </a:fld>
            <a:endParaRPr lang="en-GB"/>
          </a:p>
        </p:txBody>
      </p:sp>
      <p:sp>
        <p:nvSpPr>
          <p:cNvPr id="10" name="Footer Placeholder 4"/>
          <p:cNvSpPr>
            <a:spLocks noGrp="1"/>
          </p:cNvSpPr>
          <p:nvPr>
            <p:ph type="ftr" sz="quarter" idx="11"/>
          </p:nvPr>
        </p:nvSpPr>
        <p:spPr>
          <a:xfrm>
            <a:off x="2282825" y="6434981"/>
            <a:ext cx="8381999" cy="153888"/>
          </a:xfrm>
        </p:spPr>
        <p:txBody>
          <a:bodyPr/>
          <a:lstStyle>
            <a:lvl1pPr>
              <a:lnSpc>
                <a:spcPct val="90000"/>
              </a:lnSpc>
              <a:defRPr/>
            </a:lvl1pPr>
          </a:lstStyle>
          <a:p>
            <a:r>
              <a:rPr lang="en-GB"/>
              <a:t>Presentation footer 10PT. Please add the relevant country to the footer.</a:t>
            </a:r>
            <a:endParaRPr lang="en-GB" dirty="0"/>
          </a:p>
        </p:txBody>
      </p:sp>
      <p:sp>
        <p:nvSpPr>
          <p:cNvPr id="11"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fld id="{1ED2235E-0982-3B42-A838-A74550CD4449}" type="slidenum">
              <a:rPr lang="en-GB" smtClean="0"/>
            </a:fld>
            <a:endParaRPr lang="en-GB" dirty="0"/>
          </a:p>
        </p:txBody>
      </p:sp>
      <p:pic>
        <p:nvPicPr>
          <p:cNvPr id="16" name="Immagin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2" name="Title 1"/>
          <p:cNvSpPr>
            <a:spLocks noGrp="1"/>
          </p:cNvSpPr>
          <p:nvPr>
            <p:ph type="title"/>
          </p:nvPr>
        </p:nvSpPr>
        <p:spPr>
          <a:xfrm>
            <a:off x="762000" y="670120"/>
            <a:ext cx="7616826" cy="415245"/>
          </a:xfrm>
        </p:spPr>
        <p:txBody>
          <a:bodyPr/>
          <a:lstStyle>
            <a:lvl1pPr>
              <a:defRPr b="0">
                <a:solidFill>
                  <a:schemeClr val="accent3"/>
                </a:solidFill>
              </a:defRPr>
            </a:lvl1pPr>
          </a:lstStyle>
          <a:p>
            <a:r>
              <a:rPr lang="en-GB" dirty="0"/>
              <a:t>Click to edit Master title style</a:t>
            </a:r>
            <a:endParaRPr lang="en-GB" dirty="0"/>
          </a:p>
        </p:txBody>
      </p:sp>
      <p:sp>
        <p:nvSpPr>
          <p:cNvPr id="3" name="Content Placeholder 2"/>
          <p:cNvSpPr>
            <a:spLocks noGrp="1"/>
          </p:cNvSpPr>
          <p:nvPr>
            <p:ph idx="1"/>
          </p:nvPr>
        </p:nvSpPr>
        <p:spPr/>
        <p:txBody>
          <a:bodyPr/>
          <a:lstStyle>
            <a:lvl1pPr>
              <a:spcBef>
                <a:spcPts val="1200"/>
              </a:spcBef>
              <a:spcAft>
                <a:spcPts val="1200"/>
              </a:spcAft>
              <a:defRPr sz="3800" baseline="0"/>
            </a:lvl1pPr>
            <a:lvl2pPr>
              <a:defRPr i="1"/>
            </a:lvl2pPr>
          </a:lstStyle>
          <a:p>
            <a:pPr lvl="0"/>
            <a:endParaRPr lang="en-GB" dirty="0"/>
          </a:p>
        </p:txBody>
      </p:sp>
      <p:sp>
        <p:nvSpPr>
          <p:cNvPr id="4" name="Date Placeholder 3"/>
          <p:cNvSpPr>
            <a:spLocks noGrp="1"/>
          </p:cNvSpPr>
          <p:nvPr>
            <p:ph type="dt" sz="half" idx="10"/>
          </p:nvPr>
        </p:nvSpPr>
        <p:spPr/>
        <p:txBody>
          <a:bodyPr/>
          <a:lstStyle/>
          <a:p>
            <a:fld id="{6691FCAA-E440-6E47-8CF1-323B6D3379CB}" type="datetime1">
              <a:rPr lang="en-GB" smtClean="0"/>
            </a:fld>
            <a:endParaRPr lang="en-GB"/>
          </a:p>
        </p:txBody>
      </p:sp>
      <p:sp>
        <p:nvSpPr>
          <p:cNvPr id="5" name="Footer Placeholder 4"/>
          <p:cNvSpPr>
            <a:spLocks noGrp="1"/>
          </p:cNvSpPr>
          <p:nvPr>
            <p:ph type="ftr" sz="quarter" idx="11"/>
          </p:nvPr>
        </p:nvSpPr>
        <p:spPr/>
        <p:txBody>
          <a:bodyPr/>
          <a:lstStyle/>
          <a:p>
            <a:r>
              <a:rPr lang="en-GB"/>
              <a:t>Presentation footer 10PT. Please add the relevant country to the footer.</a:t>
            </a:r>
            <a:endParaRPr lang="en-GB" dirty="0"/>
          </a:p>
        </p:txBody>
      </p:sp>
      <p:sp>
        <p:nvSpPr>
          <p:cNvPr id="6" name="Slide Number Placeholder 5"/>
          <p:cNvSpPr>
            <a:spLocks noGrp="1"/>
          </p:cNvSpPr>
          <p:nvPr>
            <p:ph type="sldNum" sz="quarter" idx="12"/>
          </p:nvPr>
        </p:nvSpPr>
        <p:spPr/>
        <p:txBody>
          <a:bodyPr/>
          <a:lstStyle/>
          <a:p>
            <a:fld id="{1ED2235E-0982-3B42-A838-A74550CD4449}" type="slidenum">
              <a:rPr lang="en-GB" smtClean="0"/>
            </a:fld>
            <a:endParaRPr lang="en-GB"/>
          </a:p>
        </p:txBody>
      </p:sp>
      <p:sp>
        <p:nvSpPr>
          <p:cNvPr id="8" name="Text Placeholder 7"/>
          <p:cNvSpPr>
            <a:spLocks noGrp="1"/>
          </p:cNvSpPr>
          <p:nvPr>
            <p:ph type="body" sz="quarter" idx="13" hasCustomPrompt="1"/>
          </p:nvPr>
        </p:nvSpPr>
        <p:spPr>
          <a:xfrm>
            <a:off x="761999" y="1085366"/>
            <a:ext cx="7616827" cy="286234"/>
          </a:xfrm>
        </p:spPr>
        <p:txBody>
          <a:bodyPr rIns="0">
            <a:noAutofit/>
          </a:bodyPr>
          <a:lstStyle>
            <a:lvl1pPr>
              <a:defRPr sz="1800"/>
            </a:lvl1pPr>
          </a:lstStyle>
          <a:p>
            <a:pPr lvl="0"/>
            <a:r>
              <a:rPr lang="en-GB" dirty="0"/>
              <a:t>Click to edit Master subtitle style if required</a:t>
            </a:r>
            <a:endParaRPr lang="en-US" dirty="0"/>
          </a:p>
        </p:txBody>
      </p:sp>
      <p:sp>
        <p:nvSpPr>
          <p:cNvPr id="9"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lvl1pPr>
          </a:lstStyle>
          <a:p>
            <a:pPr lvl="0"/>
            <a:r>
              <a:rPr lang="en-GB" dirty="0"/>
              <a:t>Optional summary text placeholder</a:t>
            </a:r>
            <a:endParaRPr lang="en-US" dirty="0"/>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showMasterSp="0" userDrawn="1">
  <p:cSld name="1_Key Message Only">
    <p:bg>
      <p:bgPr>
        <a:solidFill>
          <a:srgbClr val="461E7D"/>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hasCustomPrompt="1"/>
          </p:nvPr>
        </p:nvSpPr>
        <p:spPr>
          <a:xfrm>
            <a:off x="1531036" y="2057400"/>
            <a:ext cx="7606614" cy="3577306"/>
          </a:xfrm>
        </p:spPr>
        <p:txBody>
          <a:bodyPr/>
          <a:lstStyle>
            <a:lvl1pPr>
              <a:defRPr sz="4800" b="0">
                <a:solidFill>
                  <a:schemeClr val="accent4"/>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Fare clic per modificare stili del testo dello schema</a:t>
            </a:r>
            <a:endParaRPr lang="it-IT" dirty="0"/>
          </a:p>
          <a:p>
            <a:pPr lvl="1"/>
            <a:r>
              <a:rPr lang="it-IT" dirty="0"/>
              <a:t>Secondo livello</a:t>
            </a:r>
            <a:endParaRPr lang="it-IT" dirty="0"/>
          </a:p>
          <a:p>
            <a:pPr lvl="2"/>
            <a:r>
              <a:rPr lang="it-IT" dirty="0"/>
              <a:t>Terzo livello</a:t>
            </a:r>
            <a:endParaRPr lang="it-IT" dirty="0"/>
          </a:p>
          <a:p>
            <a:pPr lvl="3"/>
            <a:r>
              <a:rPr lang="it-IT" dirty="0"/>
              <a:t>Quarto livello</a:t>
            </a:r>
            <a:endParaRPr lang="it-IT" dirty="0"/>
          </a:p>
          <a:p>
            <a:pPr lvl="4"/>
            <a:r>
              <a:rPr lang="it-IT" dirty="0"/>
              <a:t>Quinto livello</a:t>
            </a:r>
            <a:endParaRPr lang="en-GB" dirty="0"/>
          </a:p>
        </p:txBody>
      </p:sp>
      <p:sp>
        <p:nvSpPr>
          <p:cNvPr id="24" name="Title 1"/>
          <p:cNvSpPr>
            <a:spLocks noGrp="1"/>
          </p:cNvSpPr>
          <p:nvPr>
            <p:ph type="title"/>
          </p:nvPr>
        </p:nvSpPr>
        <p:spPr>
          <a:xfrm>
            <a:off x="762000" y="670121"/>
            <a:ext cx="7616826" cy="490342"/>
          </a:xfrm>
        </p:spPr>
        <p:txBody>
          <a:bodyPr/>
          <a:lstStyle>
            <a:lvl1pPr>
              <a:defRPr b="0">
                <a:solidFill>
                  <a:schemeClr val="accent4"/>
                </a:solidFill>
              </a:defRPr>
            </a:lvl1pPr>
          </a:lstStyle>
          <a:p>
            <a:r>
              <a:rPr lang="en-GB" dirty="0"/>
              <a:t>Click to edit Master title style</a:t>
            </a:r>
            <a:endParaRPr lang="en-GB" dirty="0"/>
          </a:p>
        </p:txBody>
      </p:sp>
      <p:sp>
        <p:nvSpPr>
          <p:cNvPr id="25" name="Date Placeholder 3"/>
          <p:cNvSpPr>
            <a:spLocks noGrp="1"/>
          </p:cNvSpPr>
          <p:nvPr>
            <p:ph type="dt" sz="half" idx="10"/>
          </p:nvPr>
        </p:nvSpPr>
        <p:spPr>
          <a:xfrm>
            <a:off x="772211" y="6434981"/>
            <a:ext cx="1510613" cy="153888"/>
          </a:xfrm>
        </p:spPr>
        <p:txBody>
          <a:bodyPr/>
          <a:lstStyle/>
          <a:p>
            <a:fld id="{6691FCAA-E440-6E47-8CF1-323B6D3379CB}" type="datetime1">
              <a:rPr lang="en-GB" smtClean="0"/>
            </a:fld>
            <a:endParaRPr lang="en-GB"/>
          </a:p>
        </p:txBody>
      </p:sp>
      <p:sp>
        <p:nvSpPr>
          <p:cNvPr id="26" name="Footer Placeholder 4"/>
          <p:cNvSpPr>
            <a:spLocks noGrp="1"/>
          </p:cNvSpPr>
          <p:nvPr>
            <p:ph type="ftr" sz="quarter" idx="11"/>
          </p:nvPr>
        </p:nvSpPr>
        <p:spPr>
          <a:xfrm>
            <a:off x="2282825" y="6434981"/>
            <a:ext cx="8381999" cy="153888"/>
          </a:xfrm>
        </p:spPr>
        <p:txBody>
          <a:bodyPr/>
          <a:lstStyle/>
          <a:p>
            <a:r>
              <a:rPr lang="en-GB"/>
              <a:t>Presentation footer 10PT. Please add the relevant country to the footer.</a:t>
            </a:r>
            <a:endParaRPr lang="en-GB" dirty="0"/>
          </a:p>
        </p:txBody>
      </p:sp>
      <p:sp>
        <p:nvSpPr>
          <p:cNvPr id="27" name="Slide Number Placeholder 5"/>
          <p:cNvSpPr>
            <a:spLocks noGrp="1"/>
          </p:cNvSpPr>
          <p:nvPr>
            <p:ph type="sldNum" sz="quarter" idx="12"/>
          </p:nvPr>
        </p:nvSpPr>
        <p:spPr>
          <a:xfrm>
            <a:off x="10664825" y="6434981"/>
            <a:ext cx="762000" cy="153888"/>
          </a:xfrm>
        </p:spPr>
        <p:txBody>
          <a:bodyPr/>
          <a:lstStyle/>
          <a:p>
            <a:fld id="{1ED2235E-0982-3B42-A838-A74550CD4449}" type="slidenum">
              <a:rPr lang="en-GB" smtClean="0"/>
            </a:fld>
            <a:endParaRPr lang="en-GB"/>
          </a:p>
        </p:txBody>
      </p:sp>
      <p:sp>
        <p:nvSpPr>
          <p:cNvPr id="28" name="Text Placeholder 7"/>
          <p:cNvSpPr>
            <a:spLocks noGrp="1"/>
          </p:cNvSpPr>
          <p:nvPr>
            <p:ph type="body" sz="quarter" idx="14" hasCustomPrompt="1"/>
          </p:nvPr>
        </p:nvSpPr>
        <p:spPr>
          <a:xfrm>
            <a:off x="761999" y="1085366"/>
            <a:ext cx="7616827" cy="329768"/>
          </a:xfrm>
        </p:spPr>
        <p:txBody>
          <a:bodyPr rIns="0">
            <a:noAutofit/>
          </a:bodyPr>
          <a:lstStyle>
            <a:lvl1pPr>
              <a:defRPr sz="1800">
                <a:solidFill>
                  <a:schemeClr val="bg1"/>
                </a:solidFill>
              </a:defRPr>
            </a:lvl1pPr>
          </a:lstStyle>
          <a:p>
            <a:pPr lvl="0"/>
            <a:r>
              <a:rPr lang="en-GB" dirty="0"/>
              <a:t>Click to edit Master subtitle style if required</a:t>
            </a:r>
            <a:endParaRPr lang="en-US" dirty="0"/>
          </a:p>
        </p:txBody>
      </p:sp>
      <p:sp>
        <p:nvSpPr>
          <p:cNvPr id="29"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solidFill>
                  <a:schemeClr val="bg1"/>
                </a:solidFill>
              </a:defRPr>
            </a:lvl1pPr>
          </a:lstStyle>
          <a:p>
            <a:pPr lvl="0"/>
            <a:r>
              <a:rPr lang="en-GB" dirty="0"/>
              <a:t>Optional summary text placeholder</a:t>
            </a:r>
            <a:endParaRPr lang="en-US" dirty="0"/>
          </a:p>
        </p:txBody>
      </p:sp>
      <p:pic>
        <p:nvPicPr>
          <p:cNvPr id="30" name="Immagin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showMasterSp="0" userDrawn="1">
  <p:cSld name="2_Key Message Only">
    <p:bg>
      <p:bgPr>
        <a:solidFill>
          <a:srgbClr val="1E2D64"/>
        </a:solidFill>
        <a:effectLst/>
      </p:bgPr>
    </p:bg>
    <p:spTree>
      <p:nvGrpSpPr>
        <p:cNvPr id="1" name=""/>
        <p:cNvGrpSpPr/>
        <p:nvPr/>
      </p:nvGrpSpPr>
      <p:grpSpPr>
        <a:xfrm>
          <a:off x="0" y="0"/>
          <a:ext cx="0" cy="0"/>
          <a:chOff x="0" y="0"/>
          <a:chExt cx="0" cy="0"/>
        </a:xfrm>
      </p:grpSpPr>
      <p:sp>
        <p:nvSpPr>
          <p:cNvPr id="14" name="Text Placeholder 2"/>
          <p:cNvSpPr>
            <a:spLocks noGrp="1"/>
          </p:cNvSpPr>
          <p:nvPr>
            <p:ph type="body" sz="quarter" idx="13" hasCustomPrompt="1"/>
          </p:nvPr>
        </p:nvSpPr>
        <p:spPr>
          <a:xfrm>
            <a:off x="1531036" y="2057400"/>
            <a:ext cx="7606614" cy="3577306"/>
          </a:xfrm>
        </p:spPr>
        <p:txBody>
          <a:bodyPr/>
          <a:lstStyle>
            <a:lvl1pPr>
              <a:defRPr sz="4800" b="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Fare clic per modificare stili del testo dello schema</a:t>
            </a:r>
            <a:endParaRPr lang="it-IT" dirty="0"/>
          </a:p>
          <a:p>
            <a:pPr lvl="1"/>
            <a:r>
              <a:rPr lang="it-IT" dirty="0"/>
              <a:t>Secondo livello</a:t>
            </a:r>
            <a:endParaRPr lang="it-IT" dirty="0"/>
          </a:p>
          <a:p>
            <a:pPr lvl="2"/>
            <a:r>
              <a:rPr lang="it-IT" dirty="0"/>
              <a:t>Terzo livello</a:t>
            </a:r>
            <a:endParaRPr lang="it-IT" dirty="0"/>
          </a:p>
          <a:p>
            <a:pPr lvl="3"/>
            <a:r>
              <a:rPr lang="it-IT" dirty="0"/>
              <a:t>Quarto livello</a:t>
            </a:r>
            <a:endParaRPr lang="it-IT" dirty="0"/>
          </a:p>
          <a:p>
            <a:pPr lvl="4"/>
            <a:r>
              <a:rPr lang="it-IT" dirty="0"/>
              <a:t>Quinto livello</a:t>
            </a:r>
            <a:endParaRPr lang="en-GB" dirty="0"/>
          </a:p>
        </p:txBody>
      </p:sp>
      <p:sp>
        <p:nvSpPr>
          <p:cNvPr id="11" name="Title 1"/>
          <p:cNvSpPr>
            <a:spLocks noGrp="1"/>
          </p:cNvSpPr>
          <p:nvPr>
            <p:ph type="title"/>
          </p:nvPr>
        </p:nvSpPr>
        <p:spPr>
          <a:xfrm>
            <a:off x="762000" y="670120"/>
            <a:ext cx="7616826" cy="415245"/>
          </a:xfrm>
        </p:spPr>
        <p:txBody>
          <a:bodyPr/>
          <a:lstStyle>
            <a:lvl1pPr>
              <a:defRPr b="0">
                <a:solidFill>
                  <a:schemeClr val="accent6"/>
                </a:solidFill>
              </a:defRPr>
            </a:lvl1pPr>
          </a:lstStyle>
          <a:p>
            <a:r>
              <a:rPr lang="en-GB" dirty="0"/>
              <a:t>Click to edit Master title style</a:t>
            </a:r>
            <a:endParaRPr lang="en-GB" dirty="0"/>
          </a:p>
        </p:txBody>
      </p:sp>
      <p:sp>
        <p:nvSpPr>
          <p:cNvPr id="12" name="Date Placeholder 3"/>
          <p:cNvSpPr>
            <a:spLocks noGrp="1"/>
          </p:cNvSpPr>
          <p:nvPr>
            <p:ph type="dt" sz="half" idx="10"/>
          </p:nvPr>
        </p:nvSpPr>
        <p:spPr>
          <a:xfrm>
            <a:off x="772211" y="6434981"/>
            <a:ext cx="1510613" cy="153888"/>
          </a:xfrm>
        </p:spPr>
        <p:txBody>
          <a:bodyPr/>
          <a:lstStyle/>
          <a:p>
            <a:fld id="{6691FCAA-E440-6E47-8CF1-323B6D3379CB}" type="datetime1">
              <a:rPr lang="en-GB" smtClean="0"/>
            </a:fld>
            <a:endParaRPr lang="en-GB"/>
          </a:p>
        </p:txBody>
      </p:sp>
      <p:sp>
        <p:nvSpPr>
          <p:cNvPr id="13" name="Footer Placeholder 4"/>
          <p:cNvSpPr>
            <a:spLocks noGrp="1"/>
          </p:cNvSpPr>
          <p:nvPr>
            <p:ph type="ftr" sz="quarter" idx="11"/>
          </p:nvPr>
        </p:nvSpPr>
        <p:spPr>
          <a:xfrm>
            <a:off x="2282825" y="6434981"/>
            <a:ext cx="8381999" cy="153888"/>
          </a:xfrm>
        </p:spPr>
        <p:txBody>
          <a:bodyPr/>
          <a:lstStyle/>
          <a:p>
            <a:r>
              <a:rPr lang="en-GB"/>
              <a:t>Presentation footer 10PT. Please add the relevant country to the footer.</a:t>
            </a:r>
            <a:endParaRPr lang="en-GB" dirty="0"/>
          </a:p>
        </p:txBody>
      </p:sp>
      <p:sp>
        <p:nvSpPr>
          <p:cNvPr id="15" name="Slide Number Placeholder 5"/>
          <p:cNvSpPr>
            <a:spLocks noGrp="1"/>
          </p:cNvSpPr>
          <p:nvPr>
            <p:ph type="sldNum" sz="quarter" idx="12"/>
          </p:nvPr>
        </p:nvSpPr>
        <p:spPr>
          <a:xfrm>
            <a:off x="10664825" y="6434981"/>
            <a:ext cx="762000" cy="153888"/>
          </a:xfrm>
        </p:spPr>
        <p:txBody>
          <a:bodyPr/>
          <a:lstStyle/>
          <a:p>
            <a:fld id="{1ED2235E-0982-3B42-A838-A74550CD4449}" type="slidenum">
              <a:rPr lang="en-GB" smtClean="0"/>
            </a:fld>
            <a:endParaRPr lang="en-GB"/>
          </a:p>
        </p:txBody>
      </p:sp>
      <p:sp>
        <p:nvSpPr>
          <p:cNvPr id="16" name="Text Placeholder 7"/>
          <p:cNvSpPr>
            <a:spLocks noGrp="1"/>
          </p:cNvSpPr>
          <p:nvPr>
            <p:ph type="body" sz="quarter" idx="14" hasCustomPrompt="1"/>
          </p:nvPr>
        </p:nvSpPr>
        <p:spPr>
          <a:xfrm>
            <a:off x="761999" y="1085366"/>
            <a:ext cx="7616827" cy="286234"/>
          </a:xfrm>
        </p:spPr>
        <p:txBody>
          <a:bodyPr rIns="0">
            <a:noAutofit/>
          </a:bodyPr>
          <a:lstStyle>
            <a:lvl1pPr>
              <a:defRPr sz="1800">
                <a:solidFill>
                  <a:schemeClr val="bg1"/>
                </a:solidFill>
              </a:defRPr>
            </a:lvl1pPr>
          </a:lstStyle>
          <a:p>
            <a:pPr lvl="0"/>
            <a:r>
              <a:rPr lang="en-GB" dirty="0"/>
              <a:t>Click to edit Master subtitle style if required</a:t>
            </a:r>
            <a:endParaRPr lang="en-US" dirty="0"/>
          </a:p>
        </p:txBody>
      </p:sp>
      <p:sp>
        <p:nvSpPr>
          <p:cNvPr id="17" name="Text Placeholder 7"/>
          <p:cNvSpPr>
            <a:spLocks noGrp="1"/>
          </p:cNvSpPr>
          <p:nvPr>
            <p:ph type="body" sz="quarter" idx="15" hasCustomPrompt="1"/>
          </p:nvPr>
        </p:nvSpPr>
        <p:spPr>
          <a:xfrm>
            <a:off x="761999" y="5889377"/>
            <a:ext cx="10664825" cy="276473"/>
          </a:xfrm>
        </p:spPr>
        <p:txBody>
          <a:bodyPr rIns="0" anchor="b">
            <a:noAutofit/>
          </a:bodyPr>
          <a:lstStyle>
            <a:lvl1pPr>
              <a:defRPr sz="1800" b="1" baseline="0">
                <a:solidFill>
                  <a:schemeClr val="bg1"/>
                </a:solidFill>
              </a:defRPr>
            </a:lvl1pPr>
          </a:lstStyle>
          <a:p>
            <a:pPr lvl="0"/>
            <a:r>
              <a:rPr lang="en-GB" dirty="0"/>
              <a:t>Optional summary text placeholder</a:t>
            </a:r>
            <a:endParaRPr lang="en-US" dirty="0"/>
          </a:p>
        </p:txBody>
      </p:sp>
      <p:pic>
        <p:nvPicPr>
          <p:cNvPr id="18" name="Immagin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showMasterSp="0" userDrawn="1">
  <p:cSld name="Key Message Magma Violet">
    <p:spTree>
      <p:nvGrpSpPr>
        <p:cNvPr id="1" name=""/>
        <p:cNvGrpSpPr/>
        <p:nvPr/>
      </p:nvGrpSpPr>
      <p:grpSpPr>
        <a:xfrm>
          <a:off x="0" y="0"/>
          <a:ext cx="0" cy="0"/>
          <a:chOff x="0" y="0"/>
          <a:chExt cx="0" cy="0"/>
        </a:xfrm>
      </p:grpSpPr>
      <p:pic>
        <p:nvPicPr>
          <p:cNvPr id="3" name="Immagin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22" y="0"/>
            <a:ext cx="12188278" cy="6858000"/>
          </a:xfrm>
          <a:prstGeom prst="rect">
            <a:avLst/>
          </a:prstGeom>
        </p:spPr>
      </p:pic>
      <p:sp>
        <p:nvSpPr>
          <p:cNvPr id="7" name="Text Placeholder 2"/>
          <p:cNvSpPr>
            <a:spLocks noGrp="1"/>
          </p:cNvSpPr>
          <p:nvPr>
            <p:ph type="body" sz="quarter" idx="13" hasCustomPrompt="1"/>
          </p:nvPr>
        </p:nvSpPr>
        <p:spPr>
          <a:xfrm>
            <a:off x="1531036" y="2057400"/>
            <a:ext cx="7606614" cy="3577306"/>
          </a:xfrm>
        </p:spPr>
        <p:txBody>
          <a:bodyPr/>
          <a:lstStyle>
            <a:lvl1pPr>
              <a:defRPr sz="4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Fare clic per modificare stili del testo dello schema</a:t>
            </a:r>
            <a:endParaRPr lang="it-IT" dirty="0"/>
          </a:p>
        </p:txBody>
      </p:sp>
      <p:sp>
        <p:nvSpPr>
          <p:cNvPr id="8" name="Title 1"/>
          <p:cNvSpPr>
            <a:spLocks noGrp="1"/>
          </p:cNvSpPr>
          <p:nvPr>
            <p:ph type="title"/>
          </p:nvPr>
        </p:nvSpPr>
        <p:spPr>
          <a:xfrm>
            <a:off x="761999" y="670120"/>
            <a:ext cx="7638769" cy="415245"/>
          </a:xfrm>
        </p:spPr>
        <p:txBody>
          <a:bodyPr/>
          <a:lstStyle>
            <a:lvl1pPr>
              <a:defRPr b="0">
                <a:solidFill>
                  <a:schemeClr val="bg1"/>
                </a:solidFill>
              </a:defRPr>
            </a:lvl1pPr>
          </a:lstStyle>
          <a:p>
            <a:r>
              <a:rPr lang="en-GB" dirty="0"/>
              <a:t>Click to edit Master title style</a:t>
            </a:r>
            <a:endParaRPr lang="en-GB" dirty="0"/>
          </a:p>
        </p:txBody>
      </p:sp>
      <p:sp>
        <p:nvSpPr>
          <p:cNvPr id="9" name="Text Placeholder 7"/>
          <p:cNvSpPr>
            <a:spLocks noGrp="1"/>
          </p:cNvSpPr>
          <p:nvPr>
            <p:ph type="body" sz="quarter" idx="14" hasCustomPrompt="1"/>
          </p:nvPr>
        </p:nvSpPr>
        <p:spPr>
          <a:xfrm>
            <a:off x="761999" y="1085366"/>
            <a:ext cx="7638769" cy="286234"/>
          </a:xfrm>
        </p:spPr>
        <p:txBody>
          <a:bodyPr rIns="0">
            <a:noAutofit/>
          </a:bodyPr>
          <a:lstStyle>
            <a:lvl1pPr>
              <a:defRPr sz="1800">
                <a:solidFill>
                  <a:schemeClr val="bg1"/>
                </a:solidFill>
              </a:defRPr>
            </a:lvl1pPr>
          </a:lstStyle>
          <a:p>
            <a:pPr lvl="0"/>
            <a:r>
              <a:rPr lang="en-GB" dirty="0"/>
              <a:t>Click to edit Master subtitle style if required</a:t>
            </a:r>
            <a:endParaRPr lang="en-US" dirty="0"/>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showMasterSp="0" userDrawn="1">
  <p:cSld name="Key Message Magma Blu">
    <p:spTree>
      <p:nvGrpSpPr>
        <p:cNvPr id="1" name=""/>
        <p:cNvGrpSpPr/>
        <p:nvPr/>
      </p:nvGrpSpPr>
      <p:grpSpPr>
        <a:xfrm>
          <a:off x="0" y="0"/>
          <a:ext cx="0" cy="0"/>
          <a:chOff x="0" y="0"/>
          <a:chExt cx="0" cy="0"/>
        </a:xfrm>
      </p:grpSpPr>
      <p:pic>
        <p:nvPicPr>
          <p:cNvPr id="2" name="Immagin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7" name="Text Placeholder 2"/>
          <p:cNvSpPr>
            <a:spLocks noGrp="1"/>
          </p:cNvSpPr>
          <p:nvPr>
            <p:ph type="body" sz="quarter" idx="13" hasCustomPrompt="1"/>
          </p:nvPr>
        </p:nvSpPr>
        <p:spPr>
          <a:xfrm>
            <a:off x="1531036" y="2057400"/>
            <a:ext cx="7606614" cy="3577306"/>
          </a:xfrm>
        </p:spPr>
        <p:txBody>
          <a:bodyPr/>
          <a:lstStyle>
            <a:lvl1pPr>
              <a:defRPr sz="48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Fare clic per modificare stili del testo dello schema</a:t>
            </a:r>
            <a:endParaRPr lang="it-IT" dirty="0"/>
          </a:p>
        </p:txBody>
      </p:sp>
      <p:sp>
        <p:nvSpPr>
          <p:cNvPr id="8" name="Title 1"/>
          <p:cNvSpPr>
            <a:spLocks noGrp="1"/>
          </p:cNvSpPr>
          <p:nvPr>
            <p:ph type="title"/>
          </p:nvPr>
        </p:nvSpPr>
        <p:spPr>
          <a:xfrm>
            <a:off x="762000" y="670120"/>
            <a:ext cx="7638768" cy="415245"/>
          </a:xfrm>
        </p:spPr>
        <p:txBody>
          <a:bodyPr/>
          <a:lstStyle>
            <a:lvl1pPr>
              <a:defRPr b="0">
                <a:solidFill>
                  <a:schemeClr val="bg1"/>
                </a:solidFill>
              </a:defRPr>
            </a:lvl1pPr>
          </a:lstStyle>
          <a:p>
            <a:r>
              <a:rPr lang="en-GB" dirty="0"/>
              <a:t>Click to edit Master title style</a:t>
            </a:r>
            <a:endParaRPr lang="en-GB" dirty="0"/>
          </a:p>
        </p:txBody>
      </p:sp>
      <p:sp>
        <p:nvSpPr>
          <p:cNvPr id="9" name="Text Placeholder 7"/>
          <p:cNvSpPr>
            <a:spLocks noGrp="1"/>
          </p:cNvSpPr>
          <p:nvPr>
            <p:ph type="body" sz="quarter" idx="14" hasCustomPrompt="1"/>
          </p:nvPr>
        </p:nvSpPr>
        <p:spPr>
          <a:xfrm>
            <a:off x="762000" y="1085366"/>
            <a:ext cx="7638768" cy="286234"/>
          </a:xfrm>
        </p:spPr>
        <p:txBody>
          <a:bodyPr rIns="0">
            <a:noAutofit/>
          </a:bodyPr>
          <a:lstStyle>
            <a:lvl1pPr>
              <a:defRPr sz="1800">
                <a:solidFill>
                  <a:schemeClr val="bg1"/>
                </a:solidFill>
              </a:defRPr>
            </a:lvl1pPr>
          </a:lstStyle>
          <a:p>
            <a:pPr lvl="0"/>
            <a:r>
              <a:rPr lang="en-GB" dirty="0"/>
              <a:t>Click to edit Master subtitle style if required</a:t>
            </a:r>
            <a:endParaRPr lang="en-US" dirty="0"/>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showMasterSp="0" userDrawn="1">
  <p:cSld name="Intro Cursor Violet Logo TOP">
    <p:spTree>
      <p:nvGrpSpPr>
        <p:cNvPr id="1" name=""/>
        <p:cNvGrpSpPr/>
        <p:nvPr/>
      </p:nvGrpSpPr>
      <p:grpSpPr>
        <a:xfrm>
          <a:off x="0" y="0"/>
          <a:ext cx="0" cy="0"/>
          <a:chOff x="0" y="0"/>
          <a:chExt cx="0" cy="0"/>
        </a:xfrm>
      </p:grpSpPr>
      <p:pic>
        <p:nvPicPr>
          <p:cNvPr id="3" name="Immagin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81" y="-9194"/>
            <a:ext cx="12284270" cy="6912000"/>
          </a:xfrm>
          <a:prstGeom prst="rect">
            <a:avLst/>
          </a:prstGeom>
        </p:spPr>
      </p:pic>
      <p:sp>
        <p:nvSpPr>
          <p:cNvPr id="10" name="Title 9"/>
          <p:cNvSpPr>
            <a:spLocks noGrp="1"/>
          </p:cNvSpPr>
          <p:nvPr>
            <p:ph type="title" hasCustomPrompt="1"/>
          </p:nvPr>
        </p:nvSpPr>
        <p:spPr>
          <a:xfrm>
            <a:off x="1536665" y="2763078"/>
            <a:ext cx="5321336" cy="2034348"/>
          </a:xfrm>
        </p:spPr>
        <p:txBody>
          <a:bodyPr>
            <a:noAutofit/>
          </a:bodyPr>
          <a:lstStyle>
            <a:lvl1pPr>
              <a:defRPr sz="4000" b="0">
                <a:solidFill>
                  <a:schemeClr val="accent4"/>
                </a:solidFill>
              </a:defRPr>
            </a:lvl1pPr>
          </a:lstStyle>
          <a:p>
            <a:r>
              <a:rPr lang="en-GB" dirty="0"/>
              <a:t>Click to edit </a:t>
            </a:r>
            <a:br>
              <a:rPr lang="en-GB" dirty="0"/>
            </a:br>
            <a:r>
              <a:rPr lang="en-GB" dirty="0"/>
              <a:t>Master title style</a:t>
            </a:r>
            <a:endParaRPr lang="en-GB" dirty="0"/>
          </a:p>
        </p:txBody>
      </p:sp>
      <p:sp>
        <p:nvSpPr>
          <p:cNvPr id="5" name="Segnaposto data 2"/>
          <p:cNvSpPr>
            <a:spLocks noGrp="1"/>
          </p:cNvSpPr>
          <p:nvPr>
            <p:ph type="dt" sz="half" idx="10"/>
          </p:nvPr>
        </p:nvSpPr>
        <p:spPr>
          <a:xfrm>
            <a:off x="772211" y="6434981"/>
            <a:ext cx="1510613" cy="153888"/>
          </a:xfrm>
        </p:spPr>
        <p:txBody>
          <a:bodyPr/>
          <a:lstStyle/>
          <a:p>
            <a:fld id="{421DC6DD-B35A-3D42-9C4D-C3347C1689FE}" type="datetime1">
              <a:rPr lang="en-GB" smtClean="0"/>
            </a:fld>
            <a:endParaRPr lang="en-GB" dirty="0"/>
          </a:p>
        </p:txBody>
      </p:sp>
      <p:sp>
        <p:nvSpPr>
          <p:cNvPr id="7" name="Segnaposto piè di pagina 3"/>
          <p:cNvSpPr>
            <a:spLocks noGrp="1"/>
          </p:cNvSpPr>
          <p:nvPr>
            <p:ph type="ftr" sz="quarter" idx="11"/>
          </p:nvPr>
        </p:nvSpPr>
        <p:spPr>
          <a:xfrm>
            <a:off x="2282825" y="6434981"/>
            <a:ext cx="8381999" cy="153888"/>
          </a:xfrm>
        </p:spPr>
        <p:txBody>
          <a:bodyPr/>
          <a:lstStyle/>
          <a:p>
            <a:r>
              <a:rPr lang="en-GB"/>
              <a:t>Presentation footer 10PT. Please add the relevant country to the footer.</a:t>
            </a:r>
            <a:endParaRPr lang="en-GB" dirty="0"/>
          </a:p>
        </p:txBody>
      </p:sp>
      <p:sp>
        <p:nvSpPr>
          <p:cNvPr id="8" name="Segnaposto numero diapositiva 4"/>
          <p:cNvSpPr>
            <a:spLocks noGrp="1"/>
          </p:cNvSpPr>
          <p:nvPr>
            <p:ph type="sldNum" sz="quarter" idx="12"/>
          </p:nvPr>
        </p:nvSpPr>
        <p:spPr>
          <a:xfrm>
            <a:off x="10664825" y="6434981"/>
            <a:ext cx="762000" cy="153888"/>
          </a:xfrm>
        </p:spPr>
        <p:txBody>
          <a:bodyPr/>
          <a:lstStyle/>
          <a:p>
            <a:fld id="{1ED2235E-0982-3B42-A838-A74550CD4449}" type="slidenum">
              <a:rPr lang="en-GB" smtClean="0"/>
            </a:fld>
            <a:endParaRPr lang="en-GB"/>
          </a:p>
        </p:txBody>
      </p:sp>
      <p:pic>
        <p:nvPicPr>
          <p:cNvPr id="9" name="Immagin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showMasterSp="0" userDrawn="1">
  <p:cSld name="1_Section Header 5">
    <p:spTree>
      <p:nvGrpSpPr>
        <p:cNvPr id="1" name=""/>
        <p:cNvGrpSpPr/>
        <p:nvPr/>
      </p:nvGrpSpPr>
      <p:grpSpPr>
        <a:xfrm>
          <a:off x="0" y="0"/>
          <a:ext cx="0" cy="0"/>
          <a:chOff x="0" y="0"/>
          <a:chExt cx="0" cy="0"/>
        </a:xfrm>
      </p:grpSpPr>
      <p:pic>
        <p:nvPicPr>
          <p:cNvPr id="3" name="Immagin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97" y="-10142"/>
            <a:ext cx="12305542" cy="6912000"/>
          </a:xfrm>
          <a:prstGeom prst="rect">
            <a:avLst/>
          </a:prstGeom>
        </p:spPr>
      </p:pic>
      <p:sp>
        <p:nvSpPr>
          <p:cNvPr id="14" name="Title 9"/>
          <p:cNvSpPr>
            <a:spLocks noGrp="1"/>
          </p:cNvSpPr>
          <p:nvPr>
            <p:ph type="title" hasCustomPrompt="1"/>
          </p:nvPr>
        </p:nvSpPr>
        <p:spPr>
          <a:xfrm>
            <a:off x="1524001" y="2743200"/>
            <a:ext cx="5334000" cy="1557684"/>
          </a:xfrm>
        </p:spPr>
        <p:txBody>
          <a:bodyPr>
            <a:noAutofit/>
          </a:bodyPr>
          <a:lstStyle>
            <a:lvl1pPr>
              <a:defRPr sz="4000" b="0">
                <a:solidFill>
                  <a:schemeClr val="accent4"/>
                </a:solidFill>
              </a:defRPr>
            </a:lvl1pPr>
          </a:lstStyle>
          <a:p>
            <a:r>
              <a:rPr lang="en-GB" dirty="0"/>
              <a:t>Click to edit </a:t>
            </a:r>
            <a:br>
              <a:rPr lang="en-GB" dirty="0"/>
            </a:br>
            <a:r>
              <a:rPr lang="en-GB" dirty="0"/>
              <a:t>Master title style</a:t>
            </a:r>
            <a:endParaRPr lang="en-GB" dirty="0"/>
          </a:p>
        </p:txBody>
      </p:sp>
      <p:sp>
        <p:nvSpPr>
          <p:cNvPr id="5" name="Segnaposto data 2"/>
          <p:cNvSpPr>
            <a:spLocks noGrp="1"/>
          </p:cNvSpPr>
          <p:nvPr>
            <p:ph type="dt" sz="half" idx="10"/>
          </p:nvPr>
        </p:nvSpPr>
        <p:spPr>
          <a:xfrm>
            <a:off x="772211" y="6434981"/>
            <a:ext cx="1510613" cy="153888"/>
          </a:xfrm>
        </p:spPr>
        <p:txBody>
          <a:bodyPr/>
          <a:lstStyle/>
          <a:p>
            <a:fld id="{421DC6DD-B35A-3D42-9C4D-C3347C1689FE}" type="datetime1">
              <a:rPr lang="en-GB" smtClean="0"/>
            </a:fld>
            <a:endParaRPr lang="en-GB" dirty="0"/>
          </a:p>
        </p:txBody>
      </p:sp>
      <p:sp>
        <p:nvSpPr>
          <p:cNvPr id="7" name="Segnaposto piè di pagina 3"/>
          <p:cNvSpPr>
            <a:spLocks noGrp="1"/>
          </p:cNvSpPr>
          <p:nvPr>
            <p:ph type="ftr" sz="quarter" idx="11"/>
          </p:nvPr>
        </p:nvSpPr>
        <p:spPr>
          <a:xfrm>
            <a:off x="2282825" y="6434981"/>
            <a:ext cx="8381999" cy="153888"/>
          </a:xfrm>
        </p:spPr>
        <p:txBody>
          <a:bodyPr/>
          <a:lstStyle/>
          <a:p>
            <a:r>
              <a:rPr lang="en-GB"/>
              <a:t>Presentation footer 10PT. Please add the relevant country to the footer.</a:t>
            </a:r>
            <a:endParaRPr lang="en-GB" dirty="0"/>
          </a:p>
        </p:txBody>
      </p:sp>
      <p:sp>
        <p:nvSpPr>
          <p:cNvPr id="8" name="Segnaposto numero diapositiva 4"/>
          <p:cNvSpPr>
            <a:spLocks noGrp="1"/>
          </p:cNvSpPr>
          <p:nvPr>
            <p:ph type="sldNum" sz="quarter" idx="12"/>
          </p:nvPr>
        </p:nvSpPr>
        <p:spPr>
          <a:xfrm>
            <a:off x="10664825" y="6434981"/>
            <a:ext cx="762000" cy="153888"/>
          </a:xfrm>
        </p:spPr>
        <p:txBody>
          <a:bodyPr/>
          <a:lstStyle/>
          <a:p>
            <a:fld id="{1ED2235E-0982-3B42-A838-A74550CD4449}" type="slidenum">
              <a:rPr lang="en-GB" smtClean="0"/>
            </a:fld>
            <a:endParaRPr lang="en-GB"/>
          </a:p>
        </p:txBody>
      </p:sp>
      <p:pic>
        <p:nvPicPr>
          <p:cNvPr id="9" name="Immagin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showMasterSp="0" userDrawn="1">
  <p:cSld name="Cabeçalho da Seção">
    <p:bg>
      <p:bgPr>
        <a:solidFill>
          <a:schemeClr val="bg1"/>
        </a:solidFill>
        <a:effectLst/>
      </p:bgPr>
    </p:bg>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72215" y="6264005"/>
            <a:ext cx="1510613" cy="153888"/>
          </a:xfrm>
        </p:spPr>
        <p:txBody>
          <a:bodyPr/>
          <a:lstStyle>
            <a:lvl1pPr>
              <a:defRPr>
                <a:solidFill>
                  <a:schemeClr val="tx2">
                    <a:lumMod val="75000"/>
                  </a:schemeClr>
                </a:solidFill>
              </a:defRPr>
            </a:lvl1pPr>
          </a:lstStyle>
          <a:p>
            <a:endParaRPr lang="en-GB" dirty="0"/>
          </a:p>
        </p:txBody>
      </p:sp>
      <p:sp>
        <p:nvSpPr>
          <p:cNvPr id="12" name="Footer Placeholder 2"/>
          <p:cNvSpPr>
            <a:spLocks noGrp="1"/>
          </p:cNvSpPr>
          <p:nvPr>
            <p:ph type="ftr" sz="quarter" idx="11"/>
          </p:nvPr>
        </p:nvSpPr>
        <p:spPr>
          <a:xfrm>
            <a:off x="2282827" y="6264005"/>
            <a:ext cx="8381999" cy="153888"/>
          </a:xfrm>
        </p:spPr>
        <p:txBody>
          <a:bodyPr/>
          <a:lstStyle>
            <a:lvl1pPr>
              <a:defRPr>
                <a:solidFill>
                  <a:schemeClr val="tx2">
                    <a:lumMod val="75000"/>
                  </a:schemeClr>
                </a:solidFill>
              </a:defRPr>
            </a:lvl1pPr>
          </a:lstStyle>
          <a:p>
            <a:endParaRPr lang="en-GB" dirty="0"/>
          </a:p>
        </p:txBody>
      </p:sp>
      <p:sp>
        <p:nvSpPr>
          <p:cNvPr id="13" name="Slide Number Placeholder 3"/>
          <p:cNvSpPr>
            <a:spLocks noGrp="1"/>
          </p:cNvSpPr>
          <p:nvPr>
            <p:ph type="sldNum" sz="quarter" idx="12"/>
          </p:nvPr>
        </p:nvSpPr>
        <p:spPr>
          <a:xfrm>
            <a:off x="10664825" y="6264005"/>
            <a:ext cx="762000" cy="153888"/>
          </a:xfrm>
        </p:spPr>
        <p:txBody>
          <a:bodyPr/>
          <a:lstStyle>
            <a:lvl1pPr>
              <a:defRPr>
                <a:solidFill>
                  <a:schemeClr val="tx2">
                    <a:lumMod val="75000"/>
                  </a:schemeClr>
                </a:solidFill>
              </a:defRPr>
            </a:lvl1pPr>
          </a:lstStyle>
          <a:p>
            <a:fld id="{1ED2235E-0982-3B42-A838-A74550CD4449}" type="slidenum">
              <a:rPr lang="en-GB" smtClean="0"/>
            </a:fld>
            <a:endParaRPr lang="en-GB" dirty="0"/>
          </a:p>
        </p:txBody>
      </p:sp>
      <p:sp>
        <p:nvSpPr>
          <p:cNvPr id="10" name="Title 9"/>
          <p:cNvSpPr>
            <a:spLocks noGrp="1"/>
          </p:cNvSpPr>
          <p:nvPr>
            <p:ph type="title" hasCustomPrompt="1"/>
          </p:nvPr>
        </p:nvSpPr>
        <p:spPr>
          <a:xfrm>
            <a:off x="1534499" y="1363681"/>
            <a:ext cx="6076985" cy="2054225"/>
          </a:xfrm>
        </p:spPr>
        <p:txBody>
          <a:bodyPr anchor="b">
            <a:noAutofit/>
          </a:bodyPr>
          <a:lstStyle>
            <a:lvl1pPr>
              <a:defRPr sz="4800">
                <a:solidFill>
                  <a:schemeClr val="tx1"/>
                </a:solidFill>
              </a:defRPr>
            </a:lvl1pPr>
          </a:lstStyle>
          <a:p>
            <a:r>
              <a:rPr lang="en-GB" dirty="0"/>
              <a:t>Click to edit </a:t>
            </a:r>
            <a:br>
              <a:rPr lang="en-GB" dirty="0"/>
            </a:br>
            <a:r>
              <a:rPr lang="en-GB" dirty="0"/>
              <a:t>Master title style</a:t>
            </a:r>
            <a:endParaRPr lang="en-GB" dirty="0"/>
          </a:p>
        </p:txBody>
      </p:sp>
      <p:sp>
        <p:nvSpPr>
          <p:cNvPr id="29" name="Rectangle 28"/>
          <p:cNvSpPr/>
          <p:nvPr userDrawn="1"/>
        </p:nvSpPr>
        <p:spPr>
          <a:xfrm rot="16200000">
            <a:off x="2879087" y="2344098"/>
            <a:ext cx="1098240" cy="3808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6" rIns="91411" bIns="45706" rtlCol="0" anchor="ctr"/>
          <a:lstStyle/>
          <a:p>
            <a:pPr algn="ctr"/>
            <a:endParaRPr lang="en-GB" noProof="0"/>
          </a:p>
        </p:txBody>
      </p:sp>
      <p:pic>
        <p:nvPicPr>
          <p:cNvPr id="8" name="Picture 2" descr="\\psf\Home\Desktop\ENELLOGO1.jpg"/>
          <p:cNvPicPr>
            <a:picLocks noChangeAspect="1" noChangeArrowheads="1"/>
          </p:cNvPicPr>
          <p:nvPr userDrawn="1"/>
        </p:nvPicPr>
        <p:blipFill>
          <a:blip r:embed="rId2" cstate="print"/>
          <a:srcRect/>
          <a:stretch>
            <a:fillRect/>
          </a:stretch>
        </p:blipFill>
        <p:spPr bwMode="auto">
          <a:xfrm>
            <a:off x="10100484" y="690093"/>
            <a:ext cx="1326339" cy="480592"/>
          </a:xfrm>
          <a:prstGeom prst="rect">
            <a:avLst/>
          </a:prstGeom>
          <a:noFill/>
        </p:spPr>
      </p:pic>
    </p:spTree>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showMasterSp="0" userDrawn="1">
  <p:cSld name="1_Intro Cursor Violet Logo TOP">
    <p:spTree>
      <p:nvGrpSpPr>
        <p:cNvPr id="1" name=""/>
        <p:cNvGrpSpPr/>
        <p:nvPr/>
      </p:nvGrpSpPr>
      <p:grpSpPr>
        <a:xfrm>
          <a:off x="0" y="0"/>
          <a:ext cx="0" cy="0"/>
          <a:chOff x="0" y="0"/>
          <a:chExt cx="0" cy="0"/>
        </a:xfrm>
      </p:grpSpPr>
      <p:pic>
        <p:nvPicPr>
          <p:cNvPr id="3" name="Immagin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945" y="4281"/>
            <a:ext cx="12288154" cy="6912000"/>
          </a:xfrm>
          <a:prstGeom prst="rect">
            <a:avLst/>
          </a:prstGeom>
        </p:spPr>
      </p:pic>
      <p:sp>
        <p:nvSpPr>
          <p:cNvPr id="10" name="Title 9"/>
          <p:cNvSpPr>
            <a:spLocks noGrp="1"/>
          </p:cNvSpPr>
          <p:nvPr>
            <p:ph type="title" hasCustomPrompt="1"/>
          </p:nvPr>
        </p:nvSpPr>
        <p:spPr>
          <a:xfrm>
            <a:off x="1536664" y="1406151"/>
            <a:ext cx="6076985" cy="2054225"/>
          </a:xfrm>
        </p:spPr>
        <p:txBody>
          <a:bodyPr>
            <a:noAutofit/>
          </a:bodyPr>
          <a:lstStyle>
            <a:lvl1pPr>
              <a:defRPr sz="4000" b="0">
                <a:solidFill>
                  <a:schemeClr val="accent4"/>
                </a:solidFill>
              </a:defRPr>
            </a:lvl1pPr>
          </a:lstStyle>
          <a:p>
            <a:r>
              <a:rPr lang="en-GB" dirty="0"/>
              <a:t>Click to edit </a:t>
            </a:r>
            <a:br>
              <a:rPr lang="en-GB" dirty="0"/>
            </a:br>
            <a:r>
              <a:rPr lang="en-GB" dirty="0"/>
              <a:t>Master title style</a:t>
            </a:r>
            <a:endParaRPr lang="en-GB" dirty="0"/>
          </a:p>
        </p:txBody>
      </p:sp>
      <p:sp>
        <p:nvSpPr>
          <p:cNvPr id="5" name="Segnaposto data 2"/>
          <p:cNvSpPr>
            <a:spLocks noGrp="1"/>
          </p:cNvSpPr>
          <p:nvPr>
            <p:ph type="dt" sz="half" idx="10"/>
          </p:nvPr>
        </p:nvSpPr>
        <p:spPr>
          <a:xfrm>
            <a:off x="772211" y="6434981"/>
            <a:ext cx="1510613" cy="153888"/>
          </a:xfrm>
        </p:spPr>
        <p:txBody>
          <a:bodyPr/>
          <a:lstStyle/>
          <a:p>
            <a:fld id="{421DC6DD-B35A-3D42-9C4D-C3347C1689FE}" type="datetime1">
              <a:rPr lang="en-GB" smtClean="0"/>
            </a:fld>
            <a:endParaRPr lang="en-GB" dirty="0"/>
          </a:p>
        </p:txBody>
      </p:sp>
      <p:sp>
        <p:nvSpPr>
          <p:cNvPr id="7" name="Segnaposto piè di pagina 3"/>
          <p:cNvSpPr>
            <a:spLocks noGrp="1"/>
          </p:cNvSpPr>
          <p:nvPr>
            <p:ph type="ftr" sz="quarter" idx="11"/>
          </p:nvPr>
        </p:nvSpPr>
        <p:spPr>
          <a:xfrm>
            <a:off x="2282825" y="6434981"/>
            <a:ext cx="8381999" cy="153888"/>
          </a:xfrm>
        </p:spPr>
        <p:txBody>
          <a:bodyPr/>
          <a:lstStyle/>
          <a:p>
            <a:r>
              <a:rPr lang="en-GB"/>
              <a:t>Presentation footer 10PT. Please add the relevant country to the footer.</a:t>
            </a:r>
            <a:endParaRPr lang="en-GB" dirty="0"/>
          </a:p>
        </p:txBody>
      </p:sp>
      <p:sp>
        <p:nvSpPr>
          <p:cNvPr id="8" name="Segnaposto numero diapositiva 4"/>
          <p:cNvSpPr>
            <a:spLocks noGrp="1"/>
          </p:cNvSpPr>
          <p:nvPr>
            <p:ph type="sldNum" sz="quarter" idx="12"/>
          </p:nvPr>
        </p:nvSpPr>
        <p:spPr>
          <a:xfrm>
            <a:off x="10664825" y="6434981"/>
            <a:ext cx="762000" cy="153888"/>
          </a:xfrm>
        </p:spPr>
        <p:txBody>
          <a:bodyPr/>
          <a:lstStyle/>
          <a:p>
            <a:fld id="{1ED2235E-0982-3B42-A838-A74550CD4449}" type="slidenum">
              <a:rPr lang="en-GB" smtClean="0"/>
            </a:fld>
            <a:endParaRPr lang="en-GB"/>
          </a:p>
        </p:txBody>
      </p:sp>
      <p:pic>
        <p:nvPicPr>
          <p:cNvPr id="9" name="Immagin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showMasterSp="0" userDrawn="1">
  <p:cSld name="2_Intro Cursor Violet Logo TOP">
    <p:spTree>
      <p:nvGrpSpPr>
        <p:cNvPr id="1" name=""/>
        <p:cNvGrpSpPr/>
        <p:nvPr/>
      </p:nvGrpSpPr>
      <p:grpSpPr>
        <a:xfrm>
          <a:off x="0" y="0"/>
          <a:ext cx="0" cy="0"/>
          <a:chOff x="0" y="0"/>
          <a:chExt cx="0" cy="0"/>
        </a:xfrm>
      </p:grpSpPr>
      <p:pic>
        <p:nvPicPr>
          <p:cNvPr id="3" name="Immagine 2"/>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1529" y="-24957"/>
            <a:ext cx="12286800" cy="6948000"/>
          </a:xfrm>
          <a:prstGeom prst="rect">
            <a:avLst/>
          </a:prstGeom>
        </p:spPr>
      </p:pic>
      <p:sp>
        <p:nvSpPr>
          <p:cNvPr id="10" name="Title 9"/>
          <p:cNvSpPr>
            <a:spLocks noGrp="1"/>
          </p:cNvSpPr>
          <p:nvPr>
            <p:ph type="title" hasCustomPrompt="1"/>
          </p:nvPr>
        </p:nvSpPr>
        <p:spPr>
          <a:xfrm>
            <a:off x="1536664" y="1385321"/>
            <a:ext cx="6076985" cy="2054225"/>
          </a:xfrm>
        </p:spPr>
        <p:txBody>
          <a:bodyPr>
            <a:noAutofit/>
          </a:bodyPr>
          <a:lstStyle>
            <a:lvl1pPr>
              <a:defRPr sz="4000" b="0">
                <a:solidFill>
                  <a:schemeClr val="accent3"/>
                </a:solidFill>
              </a:defRPr>
            </a:lvl1pPr>
          </a:lstStyle>
          <a:p>
            <a:r>
              <a:rPr lang="en-GB" dirty="0"/>
              <a:t>Click to edit </a:t>
            </a:r>
            <a:br>
              <a:rPr lang="en-GB" dirty="0"/>
            </a:br>
            <a:r>
              <a:rPr lang="en-GB" dirty="0"/>
              <a:t>Master title style</a:t>
            </a:r>
            <a:endParaRPr lang="en-GB" dirty="0"/>
          </a:p>
        </p:txBody>
      </p:sp>
      <p:sp>
        <p:nvSpPr>
          <p:cNvPr id="5" name="Segnaposto data 2"/>
          <p:cNvSpPr>
            <a:spLocks noGrp="1"/>
          </p:cNvSpPr>
          <p:nvPr>
            <p:ph type="dt" sz="half" idx="10"/>
          </p:nvPr>
        </p:nvSpPr>
        <p:spPr>
          <a:xfrm>
            <a:off x="772211" y="6434981"/>
            <a:ext cx="1510613" cy="153888"/>
          </a:xfrm>
        </p:spPr>
        <p:txBody>
          <a:bodyPr/>
          <a:lstStyle/>
          <a:p>
            <a:fld id="{421DC6DD-B35A-3D42-9C4D-C3347C1689FE}" type="datetime1">
              <a:rPr lang="en-GB" smtClean="0"/>
            </a:fld>
            <a:endParaRPr lang="en-GB" dirty="0"/>
          </a:p>
        </p:txBody>
      </p:sp>
      <p:sp>
        <p:nvSpPr>
          <p:cNvPr id="7" name="Segnaposto piè di pagina 3"/>
          <p:cNvSpPr>
            <a:spLocks noGrp="1"/>
          </p:cNvSpPr>
          <p:nvPr>
            <p:ph type="ftr" sz="quarter" idx="11"/>
          </p:nvPr>
        </p:nvSpPr>
        <p:spPr>
          <a:xfrm>
            <a:off x="2282825" y="6434981"/>
            <a:ext cx="8381999" cy="153888"/>
          </a:xfrm>
        </p:spPr>
        <p:txBody>
          <a:bodyPr/>
          <a:lstStyle/>
          <a:p>
            <a:r>
              <a:rPr lang="en-GB"/>
              <a:t>Presentation footer 10PT. Please add the relevant country to the footer.</a:t>
            </a:r>
            <a:endParaRPr lang="en-GB" dirty="0"/>
          </a:p>
        </p:txBody>
      </p:sp>
      <p:sp>
        <p:nvSpPr>
          <p:cNvPr id="8" name="Segnaposto numero diapositiva 4"/>
          <p:cNvSpPr>
            <a:spLocks noGrp="1"/>
          </p:cNvSpPr>
          <p:nvPr>
            <p:ph type="sldNum" sz="quarter" idx="12"/>
          </p:nvPr>
        </p:nvSpPr>
        <p:spPr>
          <a:xfrm>
            <a:off x="10664825" y="6434981"/>
            <a:ext cx="762000" cy="153888"/>
          </a:xfrm>
        </p:spPr>
        <p:txBody>
          <a:bodyPr/>
          <a:lstStyle/>
          <a:p>
            <a:fld id="{1ED2235E-0982-3B42-A838-A74550CD4449}" type="slidenum">
              <a:rPr lang="en-GB" smtClean="0"/>
            </a:fld>
            <a:endParaRPr lang="en-GB"/>
          </a:p>
        </p:txBody>
      </p:sp>
      <p:pic>
        <p:nvPicPr>
          <p:cNvPr id="11" name="Immagin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showMasterSp="0" userDrawn="1">
  <p:cSld name="Section Header 4">
    <p:spTree>
      <p:nvGrpSpPr>
        <p:cNvPr id="1" name=""/>
        <p:cNvGrpSpPr/>
        <p:nvPr/>
      </p:nvGrpSpPr>
      <p:grpSpPr>
        <a:xfrm>
          <a:off x="0" y="0"/>
          <a:ext cx="0" cy="0"/>
          <a:chOff x="0" y="0"/>
          <a:chExt cx="0" cy="0"/>
        </a:xfrm>
      </p:grpSpPr>
      <p:pic>
        <p:nvPicPr>
          <p:cNvPr id="5" name="Immagin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81" y="-1458"/>
            <a:ext cx="12284270" cy="6912000"/>
          </a:xfrm>
          <a:prstGeom prst="rect">
            <a:avLst/>
          </a:prstGeom>
        </p:spPr>
      </p:pic>
      <p:sp>
        <p:nvSpPr>
          <p:cNvPr id="14" name="Title 9"/>
          <p:cNvSpPr>
            <a:spLocks noGrp="1"/>
          </p:cNvSpPr>
          <p:nvPr>
            <p:ph type="title" hasCustomPrompt="1"/>
          </p:nvPr>
        </p:nvSpPr>
        <p:spPr>
          <a:xfrm>
            <a:off x="1524001" y="714477"/>
            <a:ext cx="4571999" cy="1557684"/>
          </a:xfrm>
        </p:spPr>
        <p:txBody>
          <a:bodyPr>
            <a:noAutofit/>
          </a:bodyPr>
          <a:lstStyle>
            <a:lvl1pPr>
              <a:defRPr sz="4000" b="0">
                <a:solidFill>
                  <a:schemeClr val="accent6"/>
                </a:solidFill>
              </a:defRPr>
            </a:lvl1pPr>
          </a:lstStyle>
          <a:p>
            <a:r>
              <a:rPr lang="en-GB" dirty="0"/>
              <a:t>Click to edit </a:t>
            </a:r>
            <a:br>
              <a:rPr lang="en-GB" dirty="0"/>
            </a:br>
            <a:r>
              <a:rPr lang="en-GB" dirty="0"/>
              <a:t>Master title style</a:t>
            </a:r>
            <a:endParaRPr lang="en-GB" dirty="0"/>
          </a:p>
        </p:txBody>
      </p:sp>
      <p:sp>
        <p:nvSpPr>
          <p:cNvPr id="6" name="Segnaposto data 2"/>
          <p:cNvSpPr>
            <a:spLocks noGrp="1"/>
          </p:cNvSpPr>
          <p:nvPr>
            <p:ph type="dt" sz="half" idx="10"/>
          </p:nvPr>
        </p:nvSpPr>
        <p:spPr>
          <a:xfrm>
            <a:off x="772211" y="6434981"/>
            <a:ext cx="1510613" cy="153888"/>
          </a:xfrm>
        </p:spPr>
        <p:txBody>
          <a:bodyPr/>
          <a:lstStyle/>
          <a:p>
            <a:fld id="{421DC6DD-B35A-3D42-9C4D-C3347C1689FE}" type="datetime1">
              <a:rPr lang="en-GB" smtClean="0"/>
            </a:fld>
            <a:endParaRPr lang="en-GB" dirty="0"/>
          </a:p>
        </p:txBody>
      </p:sp>
      <p:sp>
        <p:nvSpPr>
          <p:cNvPr id="8" name="Segnaposto piè di pagina 3"/>
          <p:cNvSpPr>
            <a:spLocks noGrp="1"/>
          </p:cNvSpPr>
          <p:nvPr>
            <p:ph type="ftr" sz="quarter" idx="11"/>
          </p:nvPr>
        </p:nvSpPr>
        <p:spPr>
          <a:xfrm>
            <a:off x="2282825" y="6434981"/>
            <a:ext cx="8381999" cy="153888"/>
          </a:xfrm>
        </p:spPr>
        <p:txBody>
          <a:bodyPr/>
          <a:lstStyle/>
          <a:p>
            <a:r>
              <a:rPr lang="en-GB"/>
              <a:t>Presentation footer 10PT. Please add the relevant country to the footer.</a:t>
            </a:r>
            <a:endParaRPr lang="en-GB" dirty="0"/>
          </a:p>
        </p:txBody>
      </p:sp>
      <p:sp>
        <p:nvSpPr>
          <p:cNvPr id="9" name="Segnaposto numero diapositiva 4"/>
          <p:cNvSpPr>
            <a:spLocks noGrp="1"/>
          </p:cNvSpPr>
          <p:nvPr>
            <p:ph type="sldNum" sz="quarter" idx="12"/>
          </p:nvPr>
        </p:nvSpPr>
        <p:spPr>
          <a:xfrm>
            <a:off x="10664825" y="6434981"/>
            <a:ext cx="762000" cy="153888"/>
          </a:xfrm>
        </p:spPr>
        <p:txBody>
          <a:bodyPr/>
          <a:lstStyle/>
          <a:p>
            <a:fld id="{1ED2235E-0982-3B42-A838-A74550CD4449}" type="slidenum">
              <a:rPr lang="en-GB" smtClean="0"/>
            </a:fld>
            <a:endParaRPr lang="en-GB"/>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showMasterSp="0" userDrawn="1">
  <p:cSld name="3_Section Header 4">
    <p:spTree>
      <p:nvGrpSpPr>
        <p:cNvPr id="1" name=""/>
        <p:cNvGrpSpPr/>
        <p:nvPr/>
      </p:nvGrpSpPr>
      <p:grpSpPr>
        <a:xfrm>
          <a:off x="0" y="0"/>
          <a:ext cx="0" cy="0"/>
          <a:chOff x="0" y="0"/>
          <a:chExt cx="0" cy="0"/>
        </a:xfrm>
      </p:grpSpPr>
      <p:pic>
        <p:nvPicPr>
          <p:cNvPr id="6" name="Immagin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80" y="-20394"/>
            <a:ext cx="12284270" cy="6912000"/>
          </a:xfrm>
          <a:prstGeom prst="rect">
            <a:avLst/>
          </a:prstGeom>
        </p:spPr>
      </p:pic>
      <p:sp>
        <p:nvSpPr>
          <p:cNvPr id="14" name="Title 9"/>
          <p:cNvSpPr>
            <a:spLocks noGrp="1"/>
          </p:cNvSpPr>
          <p:nvPr>
            <p:ph type="title" hasCustomPrompt="1"/>
          </p:nvPr>
        </p:nvSpPr>
        <p:spPr>
          <a:xfrm>
            <a:off x="1524001" y="3419061"/>
            <a:ext cx="4572000" cy="1557684"/>
          </a:xfrm>
        </p:spPr>
        <p:txBody>
          <a:bodyPr>
            <a:noAutofit/>
          </a:bodyPr>
          <a:lstStyle>
            <a:lvl1pPr>
              <a:defRPr sz="4000" b="0">
                <a:solidFill>
                  <a:schemeClr val="accent6"/>
                </a:solidFill>
              </a:defRPr>
            </a:lvl1pPr>
          </a:lstStyle>
          <a:p>
            <a:r>
              <a:rPr lang="en-GB" dirty="0"/>
              <a:t>Click to edit </a:t>
            </a:r>
            <a:br>
              <a:rPr lang="en-GB" dirty="0"/>
            </a:br>
            <a:r>
              <a:rPr lang="en-GB" dirty="0"/>
              <a:t>Master title style</a:t>
            </a:r>
            <a:endParaRPr lang="en-GB" dirty="0"/>
          </a:p>
        </p:txBody>
      </p:sp>
      <p:sp>
        <p:nvSpPr>
          <p:cNvPr id="5" name="Segnaposto data 2"/>
          <p:cNvSpPr>
            <a:spLocks noGrp="1"/>
          </p:cNvSpPr>
          <p:nvPr>
            <p:ph type="dt" sz="half" idx="10"/>
          </p:nvPr>
        </p:nvSpPr>
        <p:spPr>
          <a:xfrm>
            <a:off x="772211" y="6434981"/>
            <a:ext cx="1510613" cy="153888"/>
          </a:xfrm>
        </p:spPr>
        <p:txBody>
          <a:bodyPr/>
          <a:lstStyle/>
          <a:p>
            <a:fld id="{421DC6DD-B35A-3D42-9C4D-C3347C1689FE}" type="datetime1">
              <a:rPr lang="en-GB" smtClean="0"/>
            </a:fld>
            <a:endParaRPr lang="en-GB" dirty="0"/>
          </a:p>
        </p:txBody>
      </p:sp>
      <p:sp>
        <p:nvSpPr>
          <p:cNvPr id="8" name="Segnaposto piè di pagina 3"/>
          <p:cNvSpPr>
            <a:spLocks noGrp="1"/>
          </p:cNvSpPr>
          <p:nvPr>
            <p:ph type="ftr" sz="quarter" idx="11"/>
          </p:nvPr>
        </p:nvSpPr>
        <p:spPr>
          <a:xfrm>
            <a:off x="2282825" y="6434981"/>
            <a:ext cx="8381999" cy="153888"/>
          </a:xfrm>
        </p:spPr>
        <p:txBody>
          <a:bodyPr/>
          <a:lstStyle/>
          <a:p>
            <a:r>
              <a:rPr lang="en-GB"/>
              <a:t>Presentation footer 10PT. Please add the relevant country to the footer.</a:t>
            </a:r>
            <a:endParaRPr lang="en-GB" dirty="0"/>
          </a:p>
        </p:txBody>
      </p:sp>
      <p:sp>
        <p:nvSpPr>
          <p:cNvPr id="9" name="Segnaposto numero diapositiva 4"/>
          <p:cNvSpPr>
            <a:spLocks noGrp="1"/>
          </p:cNvSpPr>
          <p:nvPr>
            <p:ph type="sldNum" sz="quarter" idx="12"/>
          </p:nvPr>
        </p:nvSpPr>
        <p:spPr>
          <a:xfrm>
            <a:off x="10664825" y="6434981"/>
            <a:ext cx="762000" cy="153888"/>
          </a:xfrm>
        </p:spPr>
        <p:txBody>
          <a:bodyPr/>
          <a:lstStyle/>
          <a:p>
            <a:fld id="{1ED2235E-0982-3B42-A838-A74550CD4449}" type="slidenum">
              <a:rPr lang="en-GB" smtClean="0"/>
            </a:fld>
            <a:endParaRPr lang="en-GB"/>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showMasterSp="0" userDrawn="1">
  <p:cSld name="Negative on Photo with key message">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772211" y="1905918"/>
            <a:ext cx="7606614" cy="3577306"/>
          </a:xfrm>
        </p:spPr>
        <p:txBody>
          <a:bodyPr/>
          <a:lstStyle>
            <a:lvl1pPr>
              <a:defRPr sz="4800" b="0">
                <a:solidFill>
                  <a:schemeClr val="bg1"/>
                </a:solidFill>
              </a:defRPr>
            </a:lvl1pPr>
            <a:lvl2pPr>
              <a:defRPr b="0">
                <a:solidFill>
                  <a:schemeClr val="bg1"/>
                </a:solidFill>
              </a:defRPr>
            </a:lvl2pPr>
            <a:lvl3pPr>
              <a:defRPr b="0">
                <a:solidFill>
                  <a:schemeClr val="bg1"/>
                </a:solidFill>
              </a:defRPr>
            </a:lvl3pPr>
            <a:lvl4pPr>
              <a:defRPr b="0">
                <a:solidFill>
                  <a:schemeClr val="bg1"/>
                </a:solidFill>
              </a:defRPr>
            </a:lvl4pPr>
            <a:lvl5pPr>
              <a:defRPr b="0">
                <a:solidFill>
                  <a:schemeClr val="bg1"/>
                </a:solidFill>
              </a:defRPr>
            </a:lvl5p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GB" dirty="0"/>
          </a:p>
        </p:txBody>
      </p:sp>
      <p:sp>
        <p:nvSpPr>
          <p:cNvPr id="4" name="Date Placeholder 3"/>
          <p:cNvSpPr>
            <a:spLocks noGrp="1"/>
          </p:cNvSpPr>
          <p:nvPr>
            <p:ph type="dt" sz="half" idx="10"/>
          </p:nvPr>
        </p:nvSpPr>
        <p:spPr>
          <a:xfrm>
            <a:off x="772211" y="6434981"/>
            <a:ext cx="1510613" cy="153888"/>
          </a:xfrm>
        </p:spPr>
        <p:txBody>
          <a:bodyPr/>
          <a:lstStyle>
            <a:lvl1pPr>
              <a:lnSpc>
                <a:spcPct val="90000"/>
              </a:lnSpc>
              <a:defRPr/>
            </a:lvl1pPr>
          </a:lstStyle>
          <a:p>
            <a:fld id="{74E7F8EF-AB7E-8B46-999D-090F56F9ACE9}" type="datetime1">
              <a:rPr lang="en-GB" smtClean="0"/>
            </a:fld>
            <a:endParaRPr lang="en-GB"/>
          </a:p>
        </p:txBody>
      </p:sp>
      <p:sp>
        <p:nvSpPr>
          <p:cNvPr id="6" name="Footer Placeholder 4"/>
          <p:cNvSpPr>
            <a:spLocks noGrp="1"/>
          </p:cNvSpPr>
          <p:nvPr>
            <p:ph type="ftr" sz="quarter" idx="11"/>
          </p:nvPr>
        </p:nvSpPr>
        <p:spPr>
          <a:xfrm>
            <a:off x="2282825" y="6434981"/>
            <a:ext cx="8381999" cy="153888"/>
          </a:xfrm>
        </p:spPr>
        <p:txBody>
          <a:bodyPr/>
          <a:lstStyle>
            <a:lvl1pPr>
              <a:lnSpc>
                <a:spcPct val="90000"/>
              </a:lnSpc>
              <a:defRPr/>
            </a:lvl1pPr>
          </a:lstStyle>
          <a:p>
            <a:r>
              <a:rPr lang="en-GB"/>
              <a:t>Presentation footer 10PT. Please add the relevant country to the footer.</a:t>
            </a:r>
            <a:endParaRPr lang="en-GB" dirty="0"/>
          </a:p>
        </p:txBody>
      </p:sp>
      <p:sp>
        <p:nvSpPr>
          <p:cNvPr id="7" name="Slide Number Placeholder 5"/>
          <p:cNvSpPr>
            <a:spLocks noGrp="1"/>
          </p:cNvSpPr>
          <p:nvPr>
            <p:ph type="sldNum" sz="quarter" idx="12"/>
          </p:nvPr>
        </p:nvSpPr>
        <p:spPr>
          <a:xfrm>
            <a:off x="10664825" y="6434981"/>
            <a:ext cx="762000" cy="153888"/>
          </a:xfrm>
        </p:spPr>
        <p:txBody>
          <a:bodyPr/>
          <a:lstStyle>
            <a:lvl1pPr>
              <a:lnSpc>
                <a:spcPct val="90000"/>
              </a:lnSpc>
              <a:defRPr/>
            </a:lvl1pPr>
          </a:lstStyle>
          <a:p>
            <a:fld id="{1ED2235E-0982-3B42-A838-A74550CD4449}" type="slidenum">
              <a:rPr lang="en-GB" smtClean="0"/>
            </a:fld>
            <a:endParaRPr lang="en-GB" dirty="0"/>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1212" y="395088"/>
            <a:ext cx="2349753" cy="117487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5.xml"/><Relationship Id="rId8" Type="http://schemas.openxmlformats.org/officeDocument/2006/relationships/slideLayout" Target="../slideLayouts/slideLayout94.xml"/><Relationship Id="rId7" Type="http://schemas.openxmlformats.org/officeDocument/2006/relationships/slideLayout" Target="../slideLayouts/slideLayout93.xml"/><Relationship Id="rId6" Type="http://schemas.openxmlformats.org/officeDocument/2006/relationships/slideLayout" Target="../slideLayouts/slideLayout92.xml"/><Relationship Id="rId5" Type="http://schemas.openxmlformats.org/officeDocument/2006/relationships/slideLayout" Target="../slideLayouts/slideLayout91.xml"/><Relationship Id="rId4" Type="http://schemas.openxmlformats.org/officeDocument/2006/relationships/slideLayout" Target="../slideLayouts/slideLayout90.xml"/><Relationship Id="rId3" Type="http://schemas.openxmlformats.org/officeDocument/2006/relationships/slideLayout" Target="../slideLayouts/slideLayout89.xml"/><Relationship Id="rId2" Type="http://schemas.openxmlformats.org/officeDocument/2006/relationships/slideLayout" Target="../slideLayouts/slideLayout88.xml"/><Relationship Id="rId11" Type="http://schemas.openxmlformats.org/officeDocument/2006/relationships/theme" Target="../theme/theme10.xml"/><Relationship Id="rId10" Type="http://schemas.openxmlformats.org/officeDocument/2006/relationships/image" Target="../media/image1.jpeg"/><Relationship Id="rId1" Type="http://schemas.openxmlformats.org/officeDocument/2006/relationships/slideLayout" Target="../slideLayouts/slideLayout8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4.xml"/><Relationship Id="rId8" Type="http://schemas.openxmlformats.org/officeDocument/2006/relationships/slideLayout" Target="../slideLayouts/slideLayout103.xml"/><Relationship Id="rId7" Type="http://schemas.openxmlformats.org/officeDocument/2006/relationships/slideLayout" Target="../slideLayouts/slideLayout102.xml"/><Relationship Id="rId6" Type="http://schemas.openxmlformats.org/officeDocument/2006/relationships/slideLayout" Target="../slideLayouts/slideLayout101.xml"/><Relationship Id="rId5" Type="http://schemas.openxmlformats.org/officeDocument/2006/relationships/slideLayout" Target="../slideLayouts/slideLayout100.xml"/><Relationship Id="rId4" Type="http://schemas.openxmlformats.org/officeDocument/2006/relationships/slideLayout" Target="../slideLayouts/slideLayout99.xml"/><Relationship Id="rId3" Type="http://schemas.openxmlformats.org/officeDocument/2006/relationships/slideLayout" Target="../slideLayouts/slideLayout98.xml"/><Relationship Id="rId2" Type="http://schemas.openxmlformats.org/officeDocument/2006/relationships/slideLayout" Target="../slideLayouts/slideLayout97.xml"/><Relationship Id="rId14" Type="http://schemas.openxmlformats.org/officeDocument/2006/relationships/theme" Target="../theme/theme11.xml"/><Relationship Id="rId13" Type="http://schemas.openxmlformats.org/officeDocument/2006/relationships/image" Target="../media/image15.jpeg"/><Relationship Id="rId12" Type="http://schemas.openxmlformats.org/officeDocument/2006/relationships/slideLayout" Target="../slideLayouts/slideLayout107.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 Type="http://schemas.openxmlformats.org/officeDocument/2006/relationships/slideLayout" Target="../slideLayouts/slideLayout96.xml"/></Relationships>
</file>

<file path=ppt/slideMasters/_rels/slideMaster12.xml.rels><?xml version="1.0" encoding="UTF-8" standalone="yes"?>
<Relationships xmlns="http://schemas.openxmlformats.org/package/2006/relationships"><Relationship Id="rId9" Type="http://schemas.openxmlformats.org/officeDocument/2006/relationships/theme" Target="../theme/theme12.xml"/><Relationship Id="rId8" Type="http://schemas.openxmlformats.org/officeDocument/2006/relationships/image" Target="../media/image1.jpeg"/><Relationship Id="rId7" Type="http://schemas.openxmlformats.org/officeDocument/2006/relationships/slideLayout" Target="../slideLayouts/slideLayout114.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 Id="rId3" Type="http://schemas.openxmlformats.org/officeDocument/2006/relationships/slideLayout" Target="../slideLayouts/slideLayout110.xml"/><Relationship Id="rId2" Type="http://schemas.openxmlformats.org/officeDocument/2006/relationships/slideLayout" Target="../slideLayouts/slideLayout109.xml"/><Relationship Id="rId1" Type="http://schemas.openxmlformats.org/officeDocument/2006/relationships/slideLayout" Target="../slideLayouts/slideLayout108.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3.xml"/><Relationship Id="rId8" Type="http://schemas.openxmlformats.org/officeDocument/2006/relationships/slideLayout" Target="../slideLayouts/slideLayout122.xml"/><Relationship Id="rId7" Type="http://schemas.openxmlformats.org/officeDocument/2006/relationships/slideLayout" Target="../slideLayouts/slideLayout121.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 Id="rId3" Type="http://schemas.openxmlformats.org/officeDocument/2006/relationships/slideLayout" Target="../slideLayouts/slideLayout117.xml"/><Relationship Id="rId2" Type="http://schemas.openxmlformats.org/officeDocument/2006/relationships/slideLayout" Target="../slideLayouts/slideLayout116.xml"/><Relationship Id="rId13" Type="http://schemas.openxmlformats.org/officeDocument/2006/relationships/theme" Target="../theme/theme13.xml"/><Relationship Id="rId12" Type="http://schemas.openxmlformats.org/officeDocument/2006/relationships/image" Target="../media/image1.jpeg"/><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 Type="http://schemas.openxmlformats.org/officeDocument/2006/relationships/slideLayout" Target="../slideLayouts/slideLayout115.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4.xml"/><Relationship Id="rId8" Type="http://schemas.openxmlformats.org/officeDocument/2006/relationships/slideLayout" Target="../slideLayouts/slideLayout133.xml"/><Relationship Id="rId7" Type="http://schemas.openxmlformats.org/officeDocument/2006/relationships/slideLayout" Target="../slideLayouts/slideLayout132.xml"/><Relationship Id="rId6" Type="http://schemas.openxmlformats.org/officeDocument/2006/relationships/slideLayout" Target="../slideLayouts/slideLayout131.xml"/><Relationship Id="rId5" Type="http://schemas.openxmlformats.org/officeDocument/2006/relationships/slideLayout" Target="../slideLayouts/slideLayout130.xml"/><Relationship Id="rId4" Type="http://schemas.openxmlformats.org/officeDocument/2006/relationships/slideLayout" Target="../slideLayouts/slideLayout129.xml"/><Relationship Id="rId3" Type="http://schemas.openxmlformats.org/officeDocument/2006/relationships/slideLayout" Target="../slideLayouts/slideLayout128.xml"/><Relationship Id="rId2" Type="http://schemas.openxmlformats.org/officeDocument/2006/relationships/slideLayout" Target="../slideLayouts/slideLayout127.xml"/><Relationship Id="rId14" Type="http://schemas.openxmlformats.org/officeDocument/2006/relationships/theme" Target="../theme/theme14.xml"/><Relationship Id="rId13" Type="http://schemas.openxmlformats.org/officeDocument/2006/relationships/image" Target="../media/image1.jpeg"/><Relationship Id="rId12" Type="http://schemas.openxmlformats.org/officeDocument/2006/relationships/slideLayout" Target="../slideLayouts/slideLayout137.xml"/><Relationship Id="rId11" Type="http://schemas.openxmlformats.org/officeDocument/2006/relationships/slideLayout" Target="../slideLayouts/slideLayout136.xml"/><Relationship Id="rId10" Type="http://schemas.openxmlformats.org/officeDocument/2006/relationships/slideLayout" Target="../slideLayouts/slideLayout135.xml"/><Relationship Id="rId1" Type="http://schemas.openxmlformats.org/officeDocument/2006/relationships/slideLayout" Target="../slideLayouts/slideLayout126.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46.xml"/><Relationship Id="rId8" Type="http://schemas.openxmlformats.org/officeDocument/2006/relationships/slideLayout" Target="../slideLayouts/slideLayout145.xml"/><Relationship Id="rId7" Type="http://schemas.openxmlformats.org/officeDocument/2006/relationships/slideLayout" Target="../slideLayouts/slideLayout144.xml"/><Relationship Id="rId6" Type="http://schemas.openxmlformats.org/officeDocument/2006/relationships/slideLayout" Target="../slideLayouts/slideLayout143.xml"/><Relationship Id="rId5" Type="http://schemas.openxmlformats.org/officeDocument/2006/relationships/slideLayout" Target="../slideLayouts/slideLayout142.xml"/><Relationship Id="rId4" Type="http://schemas.openxmlformats.org/officeDocument/2006/relationships/slideLayout" Target="../slideLayouts/slideLayout141.xml"/><Relationship Id="rId3" Type="http://schemas.openxmlformats.org/officeDocument/2006/relationships/slideLayout" Target="../slideLayouts/slideLayout140.xml"/><Relationship Id="rId2" Type="http://schemas.openxmlformats.org/officeDocument/2006/relationships/slideLayout" Target="../slideLayouts/slideLayout139.xml"/><Relationship Id="rId16" Type="http://schemas.openxmlformats.org/officeDocument/2006/relationships/theme" Target="../theme/theme15.xml"/><Relationship Id="rId15" Type="http://schemas.openxmlformats.org/officeDocument/2006/relationships/vmlDrawing" Target="../drawings/vmlDrawing42.vml"/><Relationship Id="rId14" Type="http://schemas.openxmlformats.org/officeDocument/2006/relationships/image" Target="../media/image1.jpeg"/><Relationship Id="rId13" Type="http://schemas.openxmlformats.org/officeDocument/2006/relationships/image" Target="../media/image11.emf"/><Relationship Id="rId12" Type="http://schemas.openxmlformats.org/officeDocument/2006/relationships/oleObject" Target="../embeddings/oleObject42.bin"/><Relationship Id="rId11" Type="http://schemas.openxmlformats.org/officeDocument/2006/relationships/tags" Target="../tags/tag75.xml"/><Relationship Id="rId10" Type="http://schemas.openxmlformats.org/officeDocument/2006/relationships/slideLayout" Target="../slideLayouts/slideLayout147.xml"/><Relationship Id="rId1" Type="http://schemas.openxmlformats.org/officeDocument/2006/relationships/slideLayout" Target="../slideLayouts/slideLayout138.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56.xml"/><Relationship Id="rId8" Type="http://schemas.openxmlformats.org/officeDocument/2006/relationships/slideLayout" Target="../slideLayouts/slideLayout155.xml"/><Relationship Id="rId7" Type="http://schemas.openxmlformats.org/officeDocument/2006/relationships/slideLayout" Target="../slideLayouts/slideLayout154.xml"/><Relationship Id="rId6" Type="http://schemas.openxmlformats.org/officeDocument/2006/relationships/slideLayout" Target="../slideLayouts/slideLayout153.xml"/><Relationship Id="rId5" Type="http://schemas.openxmlformats.org/officeDocument/2006/relationships/slideLayout" Target="../slideLayouts/slideLayout152.xml"/><Relationship Id="rId4" Type="http://schemas.openxmlformats.org/officeDocument/2006/relationships/slideLayout" Target="../slideLayouts/slideLayout151.xml"/><Relationship Id="rId3" Type="http://schemas.openxmlformats.org/officeDocument/2006/relationships/slideLayout" Target="../slideLayouts/slideLayout150.xml"/><Relationship Id="rId2" Type="http://schemas.openxmlformats.org/officeDocument/2006/relationships/slideLayout" Target="../slideLayouts/slideLayout149.xml"/><Relationship Id="rId12" Type="http://schemas.openxmlformats.org/officeDocument/2006/relationships/theme" Target="../theme/theme16.xml"/><Relationship Id="rId11" Type="http://schemas.openxmlformats.org/officeDocument/2006/relationships/image" Target="../media/image1.jpeg"/><Relationship Id="rId10" Type="http://schemas.openxmlformats.org/officeDocument/2006/relationships/slideLayout" Target="../slideLayouts/slideLayout157.xml"/><Relationship Id="rId1" Type="http://schemas.openxmlformats.org/officeDocument/2006/relationships/slideLayout" Target="../slideLayouts/slideLayout148.xml"/></Relationships>
</file>

<file path=ppt/slideMasters/_rels/slideMaster17.xml.rels><?xml version="1.0" encoding="UTF-8" standalone="yes"?>
<Relationships xmlns="http://schemas.openxmlformats.org/package/2006/relationships"><Relationship Id="rId4" Type="http://schemas.openxmlformats.org/officeDocument/2006/relationships/theme" Target="../theme/theme17.xml"/><Relationship Id="rId3" Type="http://schemas.openxmlformats.org/officeDocument/2006/relationships/image" Target="../media/image1.jpeg"/><Relationship Id="rId2" Type="http://schemas.openxmlformats.org/officeDocument/2006/relationships/slideLayout" Target="../slideLayouts/slideLayout159.xml"/><Relationship Id="rId1" Type="http://schemas.openxmlformats.org/officeDocument/2006/relationships/slideLayout" Target="../slideLayouts/slideLayout158.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68.xml"/><Relationship Id="rId8" Type="http://schemas.openxmlformats.org/officeDocument/2006/relationships/slideLayout" Target="../slideLayouts/slideLayout167.xml"/><Relationship Id="rId7" Type="http://schemas.openxmlformats.org/officeDocument/2006/relationships/slideLayout" Target="../slideLayouts/slideLayout166.xml"/><Relationship Id="rId6" Type="http://schemas.openxmlformats.org/officeDocument/2006/relationships/slideLayout" Target="../slideLayouts/slideLayout165.xml"/><Relationship Id="rId5" Type="http://schemas.openxmlformats.org/officeDocument/2006/relationships/slideLayout" Target="../slideLayouts/slideLayout164.xml"/><Relationship Id="rId4" Type="http://schemas.openxmlformats.org/officeDocument/2006/relationships/slideLayout" Target="../slideLayouts/slideLayout163.xml"/><Relationship Id="rId3" Type="http://schemas.openxmlformats.org/officeDocument/2006/relationships/slideLayout" Target="../slideLayouts/slideLayout162.xml"/><Relationship Id="rId2" Type="http://schemas.openxmlformats.org/officeDocument/2006/relationships/slideLayout" Target="../slideLayouts/slideLayout161.xml"/><Relationship Id="rId17" Type="http://schemas.openxmlformats.org/officeDocument/2006/relationships/theme" Target="../theme/theme18.xml"/><Relationship Id="rId16" Type="http://schemas.openxmlformats.org/officeDocument/2006/relationships/vmlDrawing" Target="../drawings/vmlDrawing56.vml"/><Relationship Id="rId15" Type="http://schemas.openxmlformats.org/officeDocument/2006/relationships/tags" Target="../tags/tag109.xml"/><Relationship Id="rId14" Type="http://schemas.openxmlformats.org/officeDocument/2006/relationships/image" Target="../media/image1.jpeg"/><Relationship Id="rId13" Type="http://schemas.openxmlformats.org/officeDocument/2006/relationships/tags" Target="../tags/tag108.xml"/><Relationship Id="rId12" Type="http://schemas.openxmlformats.org/officeDocument/2006/relationships/image" Target="../media/image13.emf"/><Relationship Id="rId11" Type="http://schemas.openxmlformats.org/officeDocument/2006/relationships/oleObject" Target="../embeddings/oleObject56.bin"/><Relationship Id="rId10" Type="http://schemas.openxmlformats.org/officeDocument/2006/relationships/tags" Target="../tags/tag107.xml"/><Relationship Id="rId1" Type="http://schemas.openxmlformats.org/officeDocument/2006/relationships/slideLayout" Target="../slideLayouts/slideLayout160.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1" Type="http://schemas.openxmlformats.org/officeDocument/2006/relationships/theme" Target="../theme/theme19.xml"/><Relationship Id="rId10" Type="http://schemas.openxmlformats.org/officeDocument/2006/relationships/image" Target="../media/image1.jpeg"/><Relationship Id="rId1" Type="http://schemas.openxmlformats.org/officeDocument/2006/relationships/slideLayout" Target="../slideLayouts/slideLayout169.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image" Target="../media/image1.jpeg"/><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86.xml"/><Relationship Id="rId8" Type="http://schemas.openxmlformats.org/officeDocument/2006/relationships/slideLayout" Target="../slideLayouts/slideLayout185.xml"/><Relationship Id="rId7" Type="http://schemas.openxmlformats.org/officeDocument/2006/relationships/slideLayout" Target="../slideLayouts/slideLayout184.xml"/><Relationship Id="rId6" Type="http://schemas.openxmlformats.org/officeDocument/2006/relationships/slideLayout" Target="../slideLayouts/slideLayout183.xml"/><Relationship Id="rId5" Type="http://schemas.openxmlformats.org/officeDocument/2006/relationships/slideLayout" Target="../slideLayouts/slideLayout182.xml"/><Relationship Id="rId4" Type="http://schemas.openxmlformats.org/officeDocument/2006/relationships/slideLayout" Target="../slideLayouts/slideLayout181.xml"/><Relationship Id="rId3" Type="http://schemas.openxmlformats.org/officeDocument/2006/relationships/slideLayout" Target="../slideLayouts/slideLayout180.xml"/><Relationship Id="rId2" Type="http://schemas.openxmlformats.org/officeDocument/2006/relationships/slideLayout" Target="../slideLayouts/slideLayout179.xml"/><Relationship Id="rId19" Type="http://schemas.openxmlformats.org/officeDocument/2006/relationships/theme" Target="../theme/theme20.xml"/><Relationship Id="rId18" Type="http://schemas.openxmlformats.org/officeDocument/2006/relationships/vmlDrawing" Target="../drawings/vmlDrawing65.vml"/><Relationship Id="rId17" Type="http://schemas.openxmlformats.org/officeDocument/2006/relationships/image" Target="../media/image1.jpeg"/><Relationship Id="rId16" Type="http://schemas.openxmlformats.org/officeDocument/2006/relationships/image" Target="../media/image11.emf"/><Relationship Id="rId15" Type="http://schemas.openxmlformats.org/officeDocument/2006/relationships/oleObject" Target="../embeddings/oleObject65.bin"/><Relationship Id="rId14" Type="http://schemas.openxmlformats.org/officeDocument/2006/relationships/tags" Target="../tags/tag120.xml"/><Relationship Id="rId13" Type="http://schemas.openxmlformats.org/officeDocument/2006/relationships/slideLayout" Target="../slideLayouts/slideLayout190.xml"/><Relationship Id="rId12" Type="http://schemas.openxmlformats.org/officeDocument/2006/relationships/slideLayout" Target="../slideLayouts/slideLayout189.xml"/><Relationship Id="rId11" Type="http://schemas.openxmlformats.org/officeDocument/2006/relationships/slideLayout" Target="../slideLayouts/slideLayout188.xml"/><Relationship Id="rId10" Type="http://schemas.openxmlformats.org/officeDocument/2006/relationships/slideLayout" Target="../slideLayouts/slideLayout187.xml"/><Relationship Id="rId1" Type="http://schemas.openxmlformats.org/officeDocument/2006/relationships/slideLayout" Target="../slideLayouts/slideLayout178.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3" Type="http://schemas.openxmlformats.org/officeDocument/2006/relationships/theme" Target="../theme/theme21.xml"/><Relationship Id="rId12" Type="http://schemas.openxmlformats.org/officeDocument/2006/relationships/image" Target="../media/image1.jpeg"/><Relationship Id="rId11" Type="http://schemas.openxmlformats.org/officeDocument/2006/relationships/slideLayout" Target="../slideLayouts/slideLayout201.xml"/><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10.xml"/><Relationship Id="rId8" Type="http://schemas.openxmlformats.org/officeDocument/2006/relationships/slideLayout" Target="../slideLayouts/slideLayout209.xml"/><Relationship Id="rId7" Type="http://schemas.openxmlformats.org/officeDocument/2006/relationships/slideLayout" Target="../slideLayouts/slideLayout208.xml"/><Relationship Id="rId6" Type="http://schemas.openxmlformats.org/officeDocument/2006/relationships/slideLayout" Target="../slideLayouts/slideLayout207.xml"/><Relationship Id="rId5" Type="http://schemas.openxmlformats.org/officeDocument/2006/relationships/slideLayout" Target="../slideLayouts/slideLayout206.xml"/><Relationship Id="rId4" Type="http://schemas.openxmlformats.org/officeDocument/2006/relationships/slideLayout" Target="../slideLayouts/slideLayout205.xml"/><Relationship Id="rId3" Type="http://schemas.openxmlformats.org/officeDocument/2006/relationships/slideLayout" Target="../slideLayouts/slideLayout204.xml"/><Relationship Id="rId2" Type="http://schemas.openxmlformats.org/officeDocument/2006/relationships/slideLayout" Target="../slideLayouts/slideLayout203.xml"/><Relationship Id="rId19" Type="http://schemas.openxmlformats.org/officeDocument/2006/relationships/theme" Target="../theme/theme22.xml"/><Relationship Id="rId18" Type="http://schemas.openxmlformats.org/officeDocument/2006/relationships/vmlDrawing" Target="../drawings/vmlDrawing77.vml"/><Relationship Id="rId17" Type="http://schemas.openxmlformats.org/officeDocument/2006/relationships/image" Target="../media/image1.jpeg"/><Relationship Id="rId16" Type="http://schemas.openxmlformats.org/officeDocument/2006/relationships/tags" Target="../tags/tag144.xml"/><Relationship Id="rId15" Type="http://schemas.openxmlformats.org/officeDocument/2006/relationships/image" Target="../media/image11.emf"/><Relationship Id="rId14" Type="http://schemas.openxmlformats.org/officeDocument/2006/relationships/oleObject" Target="../embeddings/oleObject77.bin"/><Relationship Id="rId13" Type="http://schemas.openxmlformats.org/officeDocument/2006/relationships/tags" Target="../tags/tag143.xml"/><Relationship Id="rId12" Type="http://schemas.openxmlformats.org/officeDocument/2006/relationships/slideLayout" Target="../slideLayouts/slideLayout213.xml"/><Relationship Id="rId11" Type="http://schemas.openxmlformats.org/officeDocument/2006/relationships/slideLayout" Target="../slideLayouts/slideLayout212.xml"/><Relationship Id="rId10" Type="http://schemas.openxmlformats.org/officeDocument/2006/relationships/slideLayout" Target="../slideLayouts/slideLayout211.xml"/><Relationship Id="rId1" Type="http://schemas.openxmlformats.org/officeDocument/2006/relationships/slideLayout" Target="../slideLayouts/slideLayout202.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22.xml"/><Relationship Id="rId8" Type="http://schemas.openxmlformats.org/officeDocument/2006/relationships/slideLayout" Target="../slideLayouts/slideLayout221.xml"/><Relationship Id="rId7" Type="http://schemas.openxmlformats.org/officeDocument/2006/relationships/slideLayout" Target="../slideLayouts/slideLayout220.xml"/><Relationship Id="rId6" Type="http://schemas.openxmlformats.org/officeDocument/2006/relationships/slideLayout" Target="../slideLayouts/slideLayout219.xml"/><Relationship Id="rId5" Type="http://schemas.openxmlformats.org/officeDocument/2006/relationships/slideLayout" Target="../slideLayouts/slideLayout218.xml"/><Relationship Id="rId4" Type="http://schemas.openxmlformats.org/officeDocument/2006/relationships/slideLayout" Target="../slideLayouts/slideLayout217.xml"/><Relationship Id="rId3" Type="http://schemas.openxmlformats.org/officeDocument/2006/relationships/slideLayout" Target="../slideLayouts/slideLayout216.xml"/><Relationship Id="rId2" Type="http://schemas.openxmlformats.org/officeDocument/2006/relationships/slideLayout" Target="../slideLayouts/slideLayout215.xml"/><Relationship Id="rId19" Type="http://schemas.openxmlformats.org/officeDocument/2006/relationships/theme" Target="../theme/theme23.xml"/><Relationship Id="rId18" Type="http://schemas.openxmlformats.org/officeDocument/2006/relationships/vmlDrawing" Target="../drawings/vmlDrawing82.vml"/><Relationship Id="rId17" Type="http://schemas.openxmlformats.org/officeDocument/2006/relationships/image" Target="../media/image1.jpeg"/><Relationship Id="rId16" Type="http://schemas.openxmlformats.org/officeDocument/2006/relationships/tags" Target="../tags/tag150.xml"/><Relationship Id="rId15" Type="http://schemas.openxmlformats.org/officeDocument/2006/relationships/image" Target="../media/image11.emf"/><Relationship Id="rId14" Type="http://schemas.openxmlformats.org/officeDocument/2006/relationships/oleObject" Target="../embeddings/oleObject82.bin"/><Relationship Id="rId13" Type="http://schemas.openxmlformats.org/officeDocument/2006/relationships/tags" Target="../tags/tag149.xml"/><Relationship Id="rId12" Type="http://schemas.openxmlformats.org/officeDocument/2006/relationships/slideLayout" Target="../slideLayouts/slideLayout225.xml"/><Relationship Id="rId11" Type="http://schemas.openxmlformats.org/officeDocument/2006/relationships/slideLayout" Target="../slideLayouts/slideLayout224.xml"/><Relationship Id="rId10" Type="http://schemas.openxmlformats.org/officeDocument/2006/relationships/slideLayout" Target="../slideLayouts/slideLayout223.xml"/><Relationship Id="rId1" Type="http://schemas.openxmlformats.org/officeDocument/2006/relationships/slideLayout" Target="../slideLayouts/slideLayout214.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34.xml"/><Relationship Id="rId8" Type="http://schemas.openxmlformats.org/officeDocument/2006/relationships/slideLayout" Target="../slideLayouts/slideLayout233.xml"/><Relationship Id="rId7" Type="http://schemas.openxmlformats.org/officeDocument/2006/relationships/slideLayout" Target="../slideLayouts/slideLayout232.xml"/><Relationship Id="rId6" Type="http://schemas.openxmlformats.org/officeDocument/2006/relationships/slideLayout" Target="../slideLayouts/slideLayout231.xml"/><Relationship Id="rId5" Type="http://schemas.openxmlformats.org/officeDocument/2006/relationships/slideLayout" Target="../slideLayouts/slideLayout230.xml"/><Relationship Id="rId4" Type="http://schemas.openxmlformats.org/officeDocument/2006/relationships/slideLayout" Target="../slideLayouts/slideLayout229.xml"/><Relationship Id="rId3" Type="http://schemas.openxmlformats.org/officeDocument/2006/relationships/slideLayout" Target="../slideLayouts/slideLayout228.xml"/><Relationship Id="rId2" Type="http://schemas.openxmlformats.org/officeDocument/2006/relationships/slideLayout" Target="../slideLayouts/slideLayout227.xml"/><Relationship Id="rId18" Type="http://schemas.openxmlformats.org/officeDocument/2006/relationships/theme" Target="../theme/theme24.xml"/><Relationship Id="rId17" Type="http://schemas.openxmlformats.org/officeDocument/2006/relationships/vmlDrawing" Target="../drawings/vmlDrawing83.vml"/><Relationship Id="rId16" Type="http://schemas.openxmlformats.org/officeDocument/2006/relationships/image" Target="../media/image19.jpeg"/><Relationship Id="rId15" Type="http://schemas.openxmlformats.org/officeDocument/2006/relationships/tags" Target="../tags/tag152.xml"/><Relationship Id="rId14" Type="http://schemas.openxmlformats.org/officeDocument/2006/relationships/image" Target="../media/image20.emf"/><Relationship Id="rId13" Type="http://schemas.openxmlformats.org/officeDocument/2006/relationships/oleObject" Target="../embeddings/oleObject83.bin"/><Relationship Id="rId12" Type="http://schemas.openxmlformats.org/officeDocument/2006/relationships/tags" Target="../tags/tag151.xml"/><Relationship Id="rId11" Type="http://schemas.openxmlformats.org/officeDocument/2006/relationships/slideLayout" Target="../slideLayouts/slideLayout236.xml"/><Relationship Id="rId10" Type="http://schemas.openxmlformats.org/officeDocument/2006/relationships/slideLayout" Target="../slideLayouts/slideLayout235.xml"/><Relationship Id="rId1" Type="http://schemas.openxmlformats.org/officeDocument/2006/relationships/slideLayout" Target="../slideLayouts/slideLayout226.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45.xml"/><Relationship Id="rId8" Type="http://schemas.openxmlformats.org/officeDocument/2006/relationships/slideLayout" Target="../slideLayouts/slideLayout244.xml"/><Relationship Id="rId7" Type="http://schemas.openxmlformats.org/officeDocument/2006/relationships/slideLayout" Target="../slideLayouts/slideLayout243.xml"/><Relationship Id="rId6" Type="http://schemas.openxmlformats.org/officeDocument/2006/relationships/slideLayout" Target="../slideLayouts/slideLayout242.xml"/><Relationship Id="rId5" Type="http://schemas.openxmlformats.org/officeDocument/2006/relationships/slideLayout" Target="../slideLayouts/slideLayout241.xml"/><Relationship Id="rId4" Type="http://schemas.openxmlformats.org/officeDocument/2006/relationships/slideLayout" Target="../slideLayouts/slideLayout240.xml"/><Relationship Id="rId3" Type="http://schemas.openxmlformats.org/officeDocument/2006/relationships/slideLayout" Target="../slideLayouts/slideLayout239.xml"/><Relationship Id="rId2" Type="http://schemas.openxmlformats.org/officeDocument/2006/relationships/slideLayout" Target="../slideLayouts/slideLayout238.xml"/><Relationship Id="rId18" Type="http://schemas.openxmlformats.org/officeDocument/2006/relationships/theme" Target="../theme/theme25.xml"/><Relationship Id="rId17" Type="http://schemas.openxmlformats.org/officeDocument/2006/relationships/vmlDrawing" Target="../drawings/vmlDrawing88.vml"/><Relationship Id="rId16" Type="http://schemas.openxmlformats.org/officeDocument/2006/relationships/image" Target="../media/image1.jpeg"/><Relationship Id="rId15" Type="http://schemas.openxmlformats.org/officeDocument/2006/relationships/image" Target="../media/image11.emf"/><Relationship Id="rId14" Type="http://schemas.openxmlformats.org/officeDocument/2006/relationships/oleObject" Target="../embeddings/oleObject88.bin"/><Relationship Id="rId13" Type="http://schemas.openxmlformats.org/officeDocument/2006/relationships/tags" Target="../tags/tag157.xml"/><Relationship Id="rId12" Type="http://schemas.openxmlformats.org/officeDocument/2006/relationships/slideLayout" Target="../slideLayouts/slideLayout248.xml"/><Relationship Id="rId11" Type="http://schemas.openxmlformats.org/officeDocument/2006/relationships/slideLayout" Target="../slideLayouts/slideLayout247.xml"/><Relationship Id="rId10" Type="http://schemas.openxmlformats.org/officeDocument/2006/relationships/slideLayout" Target="../slideLayouts/slideLayout246.xml"/><Relationship Id="rId1" Type="http://schemas.openxmlformats.org/officeDocument/2006/relationships/slideLayout" Target="../slideLayouts/slideLayout237.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57.xml"/><Relationship Id="rId8" Type="http://schemas.openxmlformats.org/officeDocument/2006/relationships/slideLayout" Target="../slideLayouts/slideLayout256.xml"/><Relationship Id="rId7" Type="http://schemas.openxmlformats.org/officeDocument/2006/relationships/slideLayout" Target="../slideLayouts/slideLayout255.xml"/><Relationship Id="rId6" Type="http://schemas.openxmlformats.org/officeDocument/2006/relationships/slideLayout" Target="../slideLayouts/slideLayout254.xml"/><Relationship Id="rId5" Type="http://schemas.openxmlformats.org/officeDocument/2006/relationships/slideLayout" Target="../slideLayouts/slideLayout253.xml"/><Relationship Id="rId4" Type="http://schemas.openxmlformats.org/officeDocument/2006/relationships/slideLayout" Target="../slideLayouts/slideLayout252.xml"/><Relationship Id="rId3" Type="http://schemas.openxmlformats.org/officeDocument/2006/relationships/slideLayout" Target="../slideLayouts/slideLayout251.xml"/><Relationship Id="rId2" Type="http://schemas.openxmlformats.org/officeDocument/2006/relationships/slideLayout" Target="../slideLayouts/slideLayout250.xml"/><Relationship Id="rId19" Type="http://schemas.openxmlformats.org/officeDocument/2006/relationships/theme" Target="../theme/theme26.xml"/><Relationship Id="rId18" Type="http://schemas.openxmlformats.org/officeDocument/2006/relationships/vmlDrawing" Target="../drawings/vmlDrawing93.vml"/><Relationship Id="rId17" Type="http://schemas.openxmlformats.org/officeDocument/2006/relationships/image" Target="../media/image1.jpeg"/><Relationship Id="rId16" Type="http://schemas.openxmlformats.org/officeDocument/2006/relationships/tags" Target="../tags/tag163.xml"/><Relationship Id="rId15" Type="http://schemas.openxmlformats.org/officeDocument/2006/relationships/image" Target="../media/image11.emf"/><Relationship Id="rId14" Type="http://schemas.openxmlformats.org/officeDocument/2006/relationships/oleObject" Target="../embeddings/oleObject93.bin"/><Relationship Id="rId13" Type="http://schemas.openxmlformats.org/officeDocument/2006/relationships/tags" Target="../tags/tag162.xml"/><Relationship Id="rId12" Type="http://schemas.openxmlformats.org/officeDocument/2006/relationships/slideLayout" Target="../slideLayouts/slideLayout260.xml"/><Relationship Id="rId11" Type="http://schemas.openxmlformats.org/officeDocument/2006/relationships/slideLayout" Target="../slideLayouts/slideLayout259.xml"/><Relationship Id="rId10" Type="http://schemas.openxmlformats.org/officeDocument/2006/relationships/slideLayout" Target="../slideLayouts/slideLayout258.xml"/><Relationship Id="rId1" Type="http://schemas.openxmlformats.org/officeDocument/2006/relationships/slideLayout" Target="../slideLayouts/slideLayout249.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3" Type="http://schemas.openxmlformats.org/officeDocument/2006/relationships/theme" Target="../theme/theme27.xml"/><Relationship Id="rId12" Type="http://schemas.openxmlformats.org/officeDocument/2006/relationships/image" Target="../media/image1.jpeg"/><Relationship Id="rId11" Type="http://schemas.openxmlformats.org/officeDocument/2006/relationships/slideLayout" Target="../slideLayouts/slideLayout271.xml"/><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280.xml"/><Relationship Id="rId8" Type="http://schemas.openxmlformats.org/officeDocument/2006/relationships/slideLayout" Target="../slideLayouts/slideLayout279.xml"/><Relationship Id="rId7" Type="http://schemas.openxmlformats.org/officeDocument/2006/relationships/slideLayout" Target="../slideLayouts/slideLayout278.xml"/><Relationship Id="rId6" Type="http://schemas.openxmlformats.org/officeDocument/2006/relationships/slideLayout" Target="../slideLayouts/slideLayout277.xml"/><Relationship Id="rId5" Type="http://schemas.openxmlformats.org/officeDocument/2006/relationships/slideLayout" Target="../slideLayouts/slideLayout276.xml"/><Relationship Id="rId4" Type="http://schemas.openxmlformats.org/officeDocument/2006/relationships/slideLayout" Target="../slideLayouts/slideLayout275.xml"/><Relationship Id="rId3" Type="http://schemas.openxmlformats.org/officeDocument/2006/relationships/slideLayout" Target="../slideLayouts/slideLayout274.xml"/><Relationship Id="rId2" Type="http://schemas.openxmlformats.org/officeDocument/2006/relationships/slideLayout" Target="../slideLayouts/slideLayout273.xml"/><Relationship Id="rId19" Type="http://schemas.openxmlformats.org/officeDocument/2006/relationships/theme" Target="../theme/theme28.xml"/><Relationship Id="rId18" Type="http://schemas.openxmlformats.org/officeDocument/2006/relationships/vmlDrawing" Target="../drawings/vmlDrawing104.vml"/><Relationship Id="rId17" Type="http://schemas.openxmlformats.org/officeDocument/2006/relationships/image" Target="../media/image1.jpeg"/><Relationship Id="rId16" Type="http://schemas.openxmlformats.org/officeDocument/2006/relationships/tags" Target="../tags/tag189.xml"/><Relationship Id="rId15" Type="http://schemas.openxmlformats.org/officeDocument/2006/relationships/image" Target="../media/image17.emf"/><Relationship Id="rId14" Type="http://schemas.openxmlformats.org/officeDocument/2006/relationships/oleObject" Target="../embeddings/oleObject104.bin"/><Relationship Id="rId13" Type="http://schemas.openxmlformats.org/officeDocument/2006/relationships/tags" Target="../tags/tag188.xml"/><Relationship Id="rId12" Type="http://schemas.openxmlformats.org/officeDocument/2006/relationships/slideLayout" Target="../slideLayouts/slideLayout283.xml"/><Relationship Id="rId11" Type="http://schemas.openxmlformats.org/officeDocument/2006/relationships/slideLayout" Target="../slideLayouts/slideLayout282.xml"/><Relationship Id="rId10" Type="http://schemas.openxmlformats.org/officeDocument/2006/relationships/slideLayout" Target="../slideLayouts/slideLayout281.xml"/><Relationship Id="rId1" Type="http://schemas.openxmlformats.org/officeDocument/2006/relationships/slideLayout" Target="../slideLayouts/slideLayout272.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292.xml"/><Relationship Id="rId8" Type="http://schemas.openxmlformats.org/officeDocument/2006/relationships/slideLayout" Target="../slideLayouts/slideLayout291.xml"/><Relationship Id="rId7" Type="http://schemas.openxmlformats.org/officeDocument/2006/relationships/slideLayout" Target="../slideLayouts/slideLayout290.xml"/><Relationship Id="rId6" Type="http://schemas.openxmlformats.org/officeDocument/2006/relationships/slideLayout" Target="../slideLayouts/slideLayout289.xml"/><Relationship Id="rId5" Type="http://schemas.openxmlformats.org/officeDocument/2006/relationships/slideLayout" Target="../slideLayouts/slideLayout288.xml"/><Relationship Id="rId4" Type="http://schemas.openxmlformats.org/officeDocument/2006/relationships/slideLayout" Target="../slideLayouts/slideLayout287.xml"/><Relationship Id="rId3" Type="http://schemas.openxmlformats.org/officeDocument/2006/relationships/slideLayout" Target="../slideLayouts/slideLayout286.xml"/><Relationship Id="rId2" Type="http://schemas.openxmlformats.org/officeDocument/2006/relationships/slideLayout" Target="../slideLayouts/slideLayout285.xml"/><Relationship Id="rId16" Type="http://schemas.openxmlformats.org/officeDocument/2006/relationships/theme" Target="../theme/theme29.xml"/><Relationship Id="rId15" Type="http://schemas.openxmlformats.org/officeDocument/2006/relationships/vmlDrawing" Target="../drawings/vmlDrawing112.vml"/><Relationship Id="rId14" Type="http://schemas.openxmlformats.org/officeDocument/2006/relationships/image" Target="../media/image1.jpeg"/><Relationship Id="rId13" Type="http://schemas.openxmlformats.org/officeDocument/2006/relationships/tags" Target="../tags/tag205.xml"/><Relationship Id="rId12" Type="http://schemas.openxmlformats.org/officeDocument/2006/relationships/image" Target="../media/image13.emf"/><Relationship Id="rId11" Type="http://schemas.openxmlformats.org/officeDocument/2006/relationships/oleObject" Target="../embeddings/oleObject112.bin"/><Relationship Id="rId10" Type="http://schemas.openxmlformats.org/officeDocument/2006/relationships/tags" Target="../tags/tag204.xml"/><Relationship Id="rId1" Type="http://schemas.openxmlformats.org/officeDocument/2006/relationships/slideLayout" Target="../slideLayouts/slideLayout28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9" Type="http://schemas.openxmlformats.org/officeDocument/2006/relationships/theme" Target="../theme/theme3.xml"/><Relationship Id="rId18" Type="http://schemas.openxmlformats.org/officeDocument/2006/relationships/vmlDrawing" Target="../drawings/vmlDrawing9.vml"/><Relationship Id="rId17" Type="http://schemas.openxmlformats.org/officeDocument/2006/relationships/image" Target="../media/image8.jpeg"/><Relationship Id="rId16" Type="http://schemas.openxmlformats.org/officeDocument/2006/relationships/tags" Target="../tags/tag21.xml"/><Relationship Id="rId15" Type="http://schemas.openxmlformats.org/officeDocument/2006/relationships/image" Target="../media/image10.emf"/><Relationship Id="rId14" Type="http://schemas.openxmlformats.org/officeDocument/2006/relationships/oleObject" Target="../embeddings/oleObject9.bin"/><Relationship Id="rId13" Type="http://schemas.openxmlformats.org/officeDocument/2006/relationships/tags" Target="../tags/tag20.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01.xml"/><Relationship Id="rId8" Type="http://schemas.openxmlformats.org/officeDocument/2006/relationships/slideLayout" Target="../slideLayouts/slideLayout300.xml"/><Relationship Id="rId7" Type="http://schemas.openxmlformats.org/officeDocument/2006/relationships/slideLayout" Target="../slideLayouts/slideLayout299.xml"/><Relationship Id="rId6" Type="http://schemas.openxmlformats.org/officeDocument/2006/relationships/slideLayout" Target="../slideLayouts/slideLayout298.xml"/><Relationship Id="rId5" Type="http://schemas.openxmlformats.org/officeDocument/2006/relationships/slideLayout" Target="../slideLayouts/slideLayout297.xml"/><Relationship Id="rId4" Type="http://schemas.openxmlformats.org/officeDocument/2006/relationships/slideLayout" Target="../slideLayouts/slideLayout296.xml"/><Relationship Id="rId3" Type="http://schemas.openxmlformats.org/officeDocument/2006/relationships/slideLayout" Target="../slideLayouts/slideLayout295.xml"/><Relationship Id="rId2" Type="http://schemas.openxmlformats.org/officeDocument/2006/relationships/slideLayout" Target="../slideLayouts/slideLayout294.xml"/><Relationship Id="rId14" Type="http://schemas.openxmlformats.org/officeDocument/2006/relationships/theme" Target="../theme/theme30.xml"/><Relationship Id="rId13" Type="http://schemas.openxmlformats.org/officeDocument/2006/relationships/image" Target="../media/image26.jpeg"/><Relationship Id="rId12" Type="http://schemas.openxmlformats.org/officeDocument/2006/relationships/slideLayout" Target="../slideLayouts/slideLayout304.xml"/><Relationship Id="rId11" Type="http://schemas.openxmlformats.org/officeDocument/2006/relationships/slideLayout" Target="../slideLayouts/slideLayout303.xml"/><Relationship Id="rId10" Type="http://schemas.openxmlformats.org/officeDocument/2006/relationships/slideLayout" Target="../slideLayouts/slideLayout302.xml"/><Relationship Id="rId1" Type="http://schemas.openxmlformats.org/officeDocument/2006/relationships/slideLayout" Target="../slideLayouts/slideLayout293.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13.xml"/><Relationship Id="rId8" Type="http://schemas.openxmlformats.org/officeDocument/2006/relationships/slideLayout" Target="../slideLayouts/slideLayout312.xml"/><Relationship Id="rId7" Type="http://schemas.openxmlformats.org/officeDocument/2006/relationships/slideLayout" Target="../slideLayouts/slideLayout311.xml"/><Relationship Id="rId6" Type="http://schemas.openxmlformats.org/officeDocument/2006/relationships/slideLayout" Target="../slideLayouts/slideLayout310.xml"/><Relationship Id="rId5" Type="http://schemas.openxmlformats.org/officeDocument/2006/relationships/slideLayout" Target="../slideLayouts/slideLayout309.xml"/><Relationship Id="rId4" Type="http://schemas.openxmlformats.org/officeDocument/2006/relationships/slideLayout" Target="../slideLayouts/slideLayout308.xml"/><Relationship Id="rId3" Type="http://schemas.openxmlformats.org/officeDocument/2006/relationships/slideLayout" Target="../slideLayouts/slideLayout307.xml"/><Relationship Id="rId2" Type="http://schemas.openxmlformats.org/officeDocument/2006/relationships/slideLayout" Target="../slideLayouts/slideLayout306.xml"/><Relationship Id="rId17" Type="http://schemas.openxmlformats.org/officeDocument/2006/relationships/theme" Target="../theme/theme31.xml"/><Relationship Id="rId16" Type="http://schemas.openxmlformats.org/officeDocument/2006/relationships/vmlDrawing" Target="../drawings/vmlDrawing116.vml"/><Relationship Id="rId15" Type="http://schemas.openxmlformats.org/officeDocument/2006/relationships/image" Target="../media/image1.jpeg"/><Relationship Id="rId14" Type="http://schemas.openxmlformats.org/officeDocument/2006/relationships/tags" Target="../tags/tag210.xml"/><Relationship Id="rId13" Type="http://schemas.openxmlformats.org/officeDocument/2006/relationships/image" Target="../media/image6.emf"/><Relationship Id="rId12" Type="http://schemas.openxmlformats.org/officeDocument/2006/relationships/oleObject" Target="../embeddings/oleObject116.bin"/><Relationship Id="rId11" Type="http://schemas.openxmlformats.org/officeDocument/2006/relationships/tags" Target="../tags/tag209.xml"/><Relationship Id="rId10" Type="http://schemas.openxmlformats.org/officeDocument/2006/relationships/slideLayout" Target="../slideLayouts/slideLayout314.xml"/><Relationship Id="rId1" Type="http://schemas.openxmlformats.org/officeDocument/2006/relationships/slideLayout" Target="../slideLayouts/slideLayout305.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23.xml"/><Relationship Id="rId8" Type="http://schemas.openxmlformats.org/officeDocument/2006/relationships/slideLayout" Target="../slideLayouts/slideLayout322.xml"/><Relationship Id="rId7" Type="http://schemas.openxmlformats.org/officeDocument/2006/relationships/slideLayout" Target="../slideLayouts/slideLayout321.xml"/><Relationship Id="rId6" Type="http://schemas.openxmlformats.org/officeDocument/2006/relationships/slideLayout" Target="../slideLayouts/slideLayout320.xml"/><Relationship Id="rId5" Type="http://schemas.openxmlformats.org/officeDocument/2006/relationships/slideLayout" Target="../slideLayouts/slideLayout319.xml"/><Relationship Id="rId4" Type="http://schemas.openxmlformats.org/officeDocument/2006/relationships/slideLayout" Target="../slideLayouts/slideLayout318.xml"/><Relationship Id="rId3" Type="http://schemas.openxmlformats.org/officeDocument/2006/relationships/slideLayout" Target="../slideLayouts/slideLayout317.xml"/><Relationship Id="rId2" Type="http://schemas.openxmlformats.org/officeDocument/2006/relationships/slideLayout" Target="../slideLayouts/slideLayout316.xml"/><Relationship Id="rId13" Type="http://schemas.openxmlformats.org/officeDocument/2006/relationships/theme" Target="../theme/theme32.xml"/><Relationship Id="rId12" Type="http://schemas.openxmlformats.org/officeDocument/2006/relationships/image" Target="../media/image1.jpeg"/><Relationship Id="rId11" Type="http://schemas.openxmlformats.org/officeDocument/2006/relationships/slideLayout" Target="../slideLayouts/slideLayout325.xml"/><Relationship Id="rId10" Type="http://schemas.openxmlformats.org/officeDocument/2006/relationships/slideLayout" Target="../slideLayouts/slideLayout324.xml"/><Relationship Id="rId1" Type="http://schemas.openxmlformats.org/officeDocument/2006/relationships/slideLayout" Target="../slideLayouts/slideLayout315.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34.xml"/><Relationship Id="rId8" Type="http://schemas.openxmlformats.org/officeDocument/2006/relationships/slideLayout" Target="../slideLayouts/slideLayout333.xml"/><Relationship Id="rId7" Type="http://schemas.openxmlformats.org/officeDocument/2006/relationships/slideLayout" Target="../slideLayouts/slideLayout332.xml"/><Relationship Id="rId6" Type="http://schemas.openxmlformats.org/officeDocument/2006/relationships/slideLayout" Target="../slideLayouts/slideLayout331.xml"/><Relationship Id="rId5" Type="http://schemas.openxmlformats.org/officeDocument/2006/relationships/slideLayout" Target="../slideLayouts/slideLayout330.xml"/><Relationship Id="rId4" Type="http://schemas.openxmlformats.org/officeDocument/2006/relationships/slideLayout" Target="../slideLayouts/slideLayout329.xml"/><Relationship Id="rId3" Type="http://schemas.openxmlformats.org/officeDocument/2006/relationships/slideLayout" Target="../slideLayouts/slideLayout328.xml"/><Relationship Id="rId2" Type="http://schemas.openxmlformats.org/officeDocument/2006/relationships/slideLayout" Target="../slideLayouts/slideLayout327.xml"/><Relationship Id="rId13" Type="http://schemas.openxmlformats.org/officeDocument/2006/relationships/theme" Target="../theme/theme33.xml"/><Relationship Id="rId12" Type="http://schemas.openxmlformats.org/officeDocument/2006/relationships/image" Target="../media/image26.jpeg"/><Relationship Id="rId11" Type="http://schemas.openxmlformats.org/officeDocument/2006/relationships/slideLayout" Target="../slideLayouts/slideLayout336.xml"/><Relationship Id="rId10" Type="http://schemas.openxmlformats.org/officeDocument/2006/relationships/slideLayout" Target="../slideLayouts/slideLayout335.xml"/><Relationship Id="rId1" Type="http://schemas.openxmlformats.org/officeDocument/2006/relationships/slideLayout" Target="../slideLayouts/slideLayout326.xml"/></Relationships>
</file>

<file path=ppt/slideMasters/_rels/slideMaster34.xml.rels><?xml version="1.0" encoding="UTF-8" standalone="yes"?>
<Relationships xmlns="http://schemas.openxmlformats.org/package/2006/relationships"><Relationship Id="rId4" Type="http://schemas.openxmlformats.org/officeDocument/2006/relationships/theme" Target="../theme/theme34.xml"/><Relationship Id="rId3" Type="http://schemas.openxmlformats.org/officeDocument/2006/relationships/image" Target="../media/image1.jpeg"/><Relationship Id="rId2" Type="http://schemas.openxmlformats.org/officeDocument/2006/relationships/slideLayout" Target="../slideLayouts/slideLayout338.xml"/><Relationship Id="rId1" Type="http://schemas.openxmlformats.org/officeDocument/2006/relationships/slideLayout" Target="../slideLayouts/slideLayout337.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47.xml"/><Relationship Id="rId8" Type="http://schemas.openxmlformats.org/officeDocument/2006/relationships/slideLayout" Target="../slideLayouts/slideLayout346.xml"/><Relationship Id="rId7" Type="http://schemas.openxmlformats.org/officeDocument/2006/relationships/slideLayout" Target="../slideLayouts/slideLayout345.xml"/><Relationship Id="rId6" Type="http://schemas.openxmlformats.org/officeDocument/2006/relationships/slideLayout" Target="../slideLayouts/slideLayout344.xml"/><Relationship Id="rId5" Type="http://schemas.openxmlformats.org/officeDocument/2006/relationships/slideLayout" Target="../slideLayouts/slideLayout343.xml"/><Relationship Id="rId4" Type="http://schemas.openxmlformats.org/officeDocument/2006/relationships/slideLayout" Target="../slideLayouts/slideLayout342.xml"/><Relationship Id="rId3" Type="http://schemas.openxmlformats.org/officeDocument/2006/relationships/slideLayout" Target="../slideLayouts/slideLayout341.xml"/><Relationship Id="rId2" Type="http://schemas.openxmlformats.org/officeDocument/2006/relationships/slideLayout" Target="../slideLayouts/slideLayout340.xml"/><Relationship Id="rId11" Type="http://schemas.openxmlformats.org/officeDocument/2006/relationships/theme" Target="../theme/theme35.xml"/><Relationship Id="rId10" Type="http://schemas.openxmlformats.org/officeDocument/2006/relationships/image" Target="../media/image1.jpeg"/><Relationship Id="rId1" Type="http://schemas.openxmlformats.org/officeDocument/2006/relationships/slideLayout" Target="../slideLayouts/slideLayout339.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356.xml"/><Relationship Id="rId8" Type="http://schemas.openxmlformats.org/officeDocument/2006/relationships/slideLayout" Target="../slideLayouts/slideLayout355.xml"/><Relationship Id="rId7" Type="http://schemas.openxmlformats.org/officeDocument/2006/relationships/slideLayout" Target="../slideLayouts/slideLayout354.xml"/><Relationship Id="rId6" Type="http://schemas.openxmlformats.org/officeDocument/2006/relationships/slideLayout" Target="../slideLayouts/slideLayout353.xml"/><Relationship Id="rId5" Type="http://schemas.openxmlformats.org/officeDocument/2006/relationships/slideLayout" Target="../slideLayouts/slideLayout352.xml"/><Relationship Id="rId4" Type="http://schemas.openxmlformats.org/officeDocument/2006/relationships/slideLayout" Target="../slideLayouts/slideLayout351.xml"/><Relationship Id="rId3" Type="http://schemas.openxmlformats.org/officeDocument/2006/relationships/slideLayout" Target="../slideLayouts/slideLayout350.xml"/><Relationship Id="rId2" Type="http://schemas.openxmlformats.org/officeDocument/2006/relationships/slideLayout" Target="../slideLayouts/slideLayout349.xml"/><Relationship Id="rId15" Type="http://schemas.openxmlformats.org/officeDocument/2006/relationships/theme" Target="../theme/theme36.xml"/><Relationship Id="rId14" Type="http://schemas.openxmlformats.org/officeDocument/2006/relationships/image" Target="../media/image1.jpeg"/><Relationship Id="rId13" Type="http://schemas.openxmlformats.org/officeDocument/2006/relationships/slideLayout" Target="../slideLayouts/slideLayout360.xml"/><Relationship Id="rId12" Type="http://schemas.openxmlformats.org/officeDocument/2006/relationships/slideLayout" Target="../slideLayouts/slideLayout359.xml"/><Relationship Id="rId11" Type="http://schemas.openxmlformats.org/officeDocument/2006/relationships/slideLayout" Target="../slideLayouts/slideLayout358.xml"/><Relationship Id="rId10" Type="http://schemas.openxmlformats.org/officeDocument/2006/relationships/slideLayout" Target="../slideLayouts/slideLayout357.xml"/><Relationship Id="rId1" Type="http://schemas.openxmlformats.org/officeDocument/2006/relationships/slideLayout" Target="../slideLayouts/slideLayout348.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369.xml"/><Relationship Id="rId8" Type="http://schemas.openxmlformats.org/officeDocument/2006/relationships/slideLayout" Target="../slideLayouts/slideLayout368.xml"/><Relationship Id="rId7" Type="http://schemas.openxmlformats.org/officeDocument/2006/relationships/slideLayout" Target="../slideLayouts/slideLayout367.xml"/><Relationship Id="rId6" Type="http://schemas.openxmlformats.org/officeDocument/2006/relationships/slideLayout" Target="../slideLayouts/slideLayout366.xml"/><Relationship Id="rId5" Type="http://schemas.openxmlformats.org/officeDocument/2006/relationships/slideLayout" Target="../slideLayouts/slideLayout365.xml"/><Relationship Id="rId4" Type="http://schemas.openxmlformats.org/officeDocument/2006/relationships/slideLayout" Target="../slideLayouts/slideLayout364.xml"/><Relationship Id="rId3" Type="http://schemas.openxmlformats.org/officeDocument/2006/relationships/slideLayout" Target="../slideLayouts/slideLayout363.xml"/><Relationship Id="rId2" Type="http://schemas.openxmlformats.org/officeDocument/2006/relationships/slideLayout" Target="../slideLayouts/slideLayout362.xml"/><Relationship Id="rId16" Type="http://schemas.openxmlformats.org/officeDocument/2006/relationships/theme" Target="../theme/theme37.xml"/><Relationship Id="rId15" Type="http://schemas.openxmlformats.org/officeDocument/2006/relationships/image" Target="../media/image1.jpeg"/><Relationship Id="rId14" Type="http://schemas.openxmlformats.org/officeDocument/2006/relationships/slideLayout" Target="../slideLayouts/slideLayout374.xml"/><Relationship Id="rId13" Type="http://schemas.openxmlformats.org/officeDocument/2006/relationships/slideLayout" Target="../slideLayouts/slideLayout373.xml"/><Relationship Id="rId12" Type="http://schemas.openxmlformats.org/officeDocument/2006/relationships/slideLayout" Target="../slideLayouts/slideLayout372.xml"/><Relationship Id="rId11" Type="http://schemas.openxmlformats.org/officeDocument/2006/relationships/slideLayout" Target="../slideLayouts/slideLayout371.xml"/><Relationship Id="rId10" Type="http://schemas.openxmlformats.org/officeDocument/2006/relationships/slideLayout" Target="../slideLayouts/slideLayout370.xml"/><Relationship Id="rId1" Type="http://schemas.openxmlformats.org/officeDocument/2006/relationships/slideLayout" Target="../slideLayouts/slideLayout361.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383.xml"/><Relationship Id="rId8" Type="http://schemas.openxmlformats.org/officeDocument/2006/relationships/slideLayout" Target="../slideLayouts/slideLayout382.xml"/><Relationship Id="rId7" Type="http://schemas.openxmlformats.org/officeDocument/2006/relationships/slideLayout" Target="../slideLayouts/slideLayout381.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 Id="rId3" Type="http://schemas.openxmlformats.org/officeDocument/2006/relationships/slideLayout" Target="../slideLayouts/slideLayout377.xml"/><Relationship Id="rId2" Type="http://schemas.openxmlformats.org/officeDocument/2006/relationships/slideLayout" Target="../slideLayouts/slideLayout376.xml"/><Relationship Id="rId11" Type="http://schemas.openxmlformats.org/officeDocument/2006/relationships/theme" Target="../theme/theme38.xml"/><Relationship Id="rId10" Type="http://schemas.openxmlformats.org/officeDocument/2006/relationships/image" Target="../media/image1.jpeg"/><Relationship Id="rId1" Type="http://schemas.openxmlformats.org/officeDocument/2006/relationships/slideLayout" Target="../slideLayouts/slideLayout375.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392.xml"/><Relationship Id="rId8" Type="http://schemas.openxmlformats.org/officeDocument/2006/relationships/slideLayout" Target="../slideLayouts/slideLayout391.xml"/><Relationship Id="rId7" Type="http://schemas.openxmlformats.org/officeDocument/2006/relationships/slideLayout" Target="../slideLayouts/slideLayout390.xml"/><Relationship Id="rId6" Type="http://schemas.openxmlformats.org/officeDocument/2006/relationships/slideLayout" Target="../slideLayouts/slideLayout389.xml"/><Relationship Id="rId5" Type="http://schemas.openxmlformats.org/officeDocument/2006/relationships/slideLayout" Target="../slideLayouts/slideLayout388.xml"/><Relationship Id="rId4" Type="http://schemas.openxmlformats.org/officeDocument/2006/relationships/slideLayout" Target="../slideLayouts/slideLayout387.xml"/><Relationship Id="rId3" Type="http://schemas.openxmlformats.org/officeDocument/2006/relationships/slideLayout" Target="../slideLayouts/slideLayout386.xml"/><Relationship Id="rId2" Type="http://schemas.openxmlformats.org/officeDocument/2006/relationships/slideLayout" Target="../slideLayouts/slideLayout385.xml"/><Relationship Id="rId11" Type="http://schemas.openxmlformats.org/officeDocument/2006/relationships/theme" Target="../theme/theme39.xml"/><Relationship Id="rId10" Type="http://schemas.openxmlformats.org/officeDocument/2006/relationships/image" Target="../media/image1.jpeg"/><Relationship Id="rId1" Type="http://schemas.openxmlformats.org/officeDocument/2006/relationships/slideLayout" Target="../slideLayouts/slideLayout38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9" Type="http://schemas.openxmlformats.org/officeDocument/2006/relationships/theme" Target="../theme/theme4.xml"/><Relationship Id="rId18" Type="http://schemas.openxmlformats.org/officeDocument/2006/relationships/vmlDrawing" Target="../drawings/vmlDrawing13.vml"/><Relationship Id="rId17" Type="http://schemas.openxmlformats.org/officeDocument/2006/relationships/image" Target="../media/image8.jpeg"/><Relationship Id="rId16" Type="http://schemas.openxmlformats.org/officeDocument/2006/relationships/tags" Target="../tags/tag26.xml"/><Relationship Id="rId15" Type="http://schemas.openxmlformats.org/officeDocument/2006/relationships/image" Target="../media/image10.emf"/><Relationship Id="rId14" Type="http://schemas.openxmlformats.org/officeDocument/2006/relationships/oleObject" Target="../embeddings/oleObject13.bin"/><Relationship Id="rId13" Type="http://schemas.openxmlformats.org/officeDocument/2006/relationships/tags" Target="../tags/tag25.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401.xml"/><Relationship Id="rId8" Type="http://schemas.openxmlformats.org/officeDocument/2006/relationships/slideLayout" Target="../slideLayouts/slideLayout400.xml"/><Relationship Id="rId7" Type="http://schemas.openxmlformats.org/officeDocument/2006/relationships/slideLayout" Target="../slideLayouts/slideLayout399.xml"/><Relationship Id="rId6" Type="http://schemas.openxmlformats.org/officeDocument/2006/relationships/slideLayout" Target="../slideLayouts/slideLayout398.xml"/><Relationship Id="rId5" Type="http://schemas.openxmlformats.org/officeDocument/2006/relationships/slideLayout" Target="../slideLayouts/slideLayout397.xml"/><Relationship Id="rId4" Type="http://schemas.openxmlformats.org/officeDocument/2006/relationships/slideLayout" Target="../slideLayouts/slideLayout396.xml"/><Relationship Id="rId3" Type="http://schemas.openxmlformats.org/officeDocument/2006/relationships/slideLayout" Target="../slideLayouts/slideLayout395.xml"/><Relationship Id="rId2" Type="http://schemas.openxmlformats.org/officeDocument/2006/relationships/slideLayout" Target="../slideLayouts/slideLayout394.xml"/><Relationship Id="rId19" Type="http://schemas.openxmlformats.org/officeDocument/2006/relationships/theme" Target="../theme/theme40.xml"/><Relationship Id="rId18" Type="http://schemas.openxmlformats.org/officeDocument/2006/relationships/vmlDrawing" Target="../drawings/vmlDrawing131.vml"/><Relationship Id="rId17" Type="http://schemas.openxmlformats.org/officeDocument/2006/relationships/image" Target="../media/image1.jpeg"/><Relationship Id="rId16" Type="http://schemas.openxmlformats.org/officeDocument/2006/relationships/tags" Target="../tags/tag240.xml"/><Relationship Id="rId15" Type="http://schemas.openxmlformats.org/officeDocument/2006/relationships/image" Target="../media/image17.emf"/><Relationship Id="rId14" Type="http://schemas.openxmlformats.org/officeDocument/2006/relationships/oleObject" Target="../embeddings/oleObject131.bin"/><Relationship Id="rId13" Type="http://schemas.openxmlformats.org/officeDocument/2006/relationships/tags" Target="../tags/tag239.xml"/><Relationship Id="rId12" Type="http://schemas.openxmlformats.org/officeDocument/2006/relationships/slideLayout" Target="../slideLayouts/slideLayout404.xml"/><Relationship Id="rId11" Type="http://schemas.openxmlformats.org/officeDocument/2006/relationships/slideLayout" Target="../slideLayouts/slideLayout403.xml"/><Relationship Id="rId10" Type="http://schemas.openxmlformats.org/officeDocument/2006/relationships/slideLayout" Target="../slideLayouts/slideLayout402.xml"/><Relationship Id="rId1" Type="http://schemas.openxmlformats.org/officeDocument/2006/relationships/slideLayout" Target="../slideLayouts/slideLayout393.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413.xml"/><Relationship Id="rId8" Type="http://schemas.openxmlformats.org/officeDocument/2006/relationships/slideLayout" Target="../slideLayouts/slideLayout412.xml"/><Relationship Id="rId7" Type="http://schemas.openxmlformats.org/officeDocument/2006/relationships/slideLayout" Target="../slideLayouts/slideLayout411.xml"/><Relationship Id="rId6" Type="http://schemas.openxmlformats.org/officeDocument/2006/relationships/slideLayout" Target="../slideLayouts/slideLayout410.xml"/><Relationship Id="rId5" Type="http://schemas.openxmlformats.org/officeDocument/2006/relationships/slideLayout" Target="../slideLayouts/slideLayout409.xml"/><Relationship Id="rId4" Type="http://schemas.openxmlformats.org/officeDocument/2006/relationships/slideLayout" Target="../slideLayouts/slideLayout408.xml"/><Relationship Id="rId3" Type="http://schemas.openxmlformats.org/officeDocument/2006/relationships/slideLayout" Target="../slideLayouts/slideLayout407.xml"/><Relationship Id="rId2" Type="http://schemas.openxmlformats.org/officeDocument/2006/relationships/slideLayout" Target="../slideLayouts/slideLayout406.xml"/><Relationship Id="rId11" Type="http://schemas.openxmlformats.org/officeDocument/2006/relationships/theme" Target="../theme/theme41.xml"/><Relationship Id="rId10" Type="http://schemas.openxmlformats.org/officeDocument/2006/relationships/image" Target="../media/image1.jpeg"/><Relationship Id="rId1" Type="http://schemas.openxmlformats.org/officeDocument/2006/relationships/slideLayout" Target="../slideLayouts/slideLayout405.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422.xml"/><Relationship Id="rId8" Type="http://schemas.openxmlformats.org/officeDocument/2006/relationships/slideLayout" Target="../slideLayouts/slideLayout421.xml"/><Relationship Id="rId7" Type="http://schemas.openxmlformats.org/officeDocument/2006/relationships/slideLayout" Target="../slideLayouts/slideLayout420.xml"/><Relationship Id="rId6" Type="http://schemas.openxmlformats.org/officeDocument/2006/relationships/slideLayout" Target="../slideLayouts/slideLayout419.xml"/><Relationship Id="rId5" Type="http://schemas.openxmlformats.org/officeDocument/2006/relationships/slideLayout" Target="../slideLayouts/slideLayout418.xml"/><Relationship Id="rId4" Type="http://schemas.openxmlformats.org/officeDocument/2006/relationships/slideLayout" Target="../slideLayouts/slideLayout417.xml"/><Relationship Id="rId3" Type="http://schemas.openxmlformats.org/officeDocument/2006/relationships/slideLayout" Target="../slideLayouts/slideLayout416.xml"/><Relationship Id="rId2" Type="http://schemas.openxmlformats.org/officeDocument/2006/relationships/slideLayout" Target="../slideLayouts/slideLayout415.xml"/><Relationship Id="rId15" Type="http://schemas.openxmlformats.org/officeDocument/2006/relationships/theme" Target="../theme/theme42.xml"/><Relationship Id="rId14" Type="http://schemas.openxmlformats.org/officeDocument/2006/relationships/image" Target="../media/image34.png"/><Relationship Id="rId13" Type="http://schemas.openxmlformats.org/officeDocument/2006/relationships/slideLayout" Target="../slideLayouts/slideLayout426.xml"/><Relationship Id="rId12" Type="http://schemas.openxmlformats.org/officeDocument/2006/relationships/slideLayout" Target="../slideLayouts/slideLayout425.xml"/><Relationship Id="rId11" Type="http://schemas.openxmlformats.org/officeDocument/2006/relationships/slideLayout" Target="../slideLayouts/slideLayout424.xml"/><Relationship Id="rId10" Type="http://schemas.openxmlformats.org/officeDocument/2006/relationships/slideLayout" Target="../slideLayouts/slideLayout423.xml"/><Relationship Id="rId1" Type="http://schemas.openxmlformats.org/officeDocument/2006/relationships/slideLayout" Target="../slideLayouts/slideLayout414.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435.xml"/><Relationship Id="rId8" Type="http://schemas.openxmlformats.org/officeDocument/2006/relationships/slideLayout" Target="../slideLayouts/slideLayout434.xml"/><Relationship Id="rId7" Type="http://schemas.openxmlformats.org/officeDocument/2006/relationships/slideLayout" Target="../slideLayouts/slideLayout433.xml"/><Relationship Id="rId6" Type="http://schemas.openxmlformats.org/officeDocument/2006/relationships/slideLayout" Target="../slideLayouts/slideLayout432.xml"/><Relationship Id="rId5" Type="http://schemas.openxmlformats.org/officeDocument/2006/relationships/slideLayout" Target="../slideLayouts/slideLayout431.xml"/><Relationship Id="rId4" Type="http://schemas.openxmlformats.org/officeDocument/2006/relationships/slideLayout" Target="../slideLayouts/slideLayout430.xml"/><Relationship Id="rId3" Type="http://schemas.openxmlformats.org/officeDocument/2006/relationships/slideLayout" Target="../slideLayouts/slideLayout429.xml"/><Relationship Id="rId2" Type="http://schemas.openxmlformats.org/officeDocument/2006/relationships/slideLayout" Target="../slideLayouts/slideLayout428.xml"/><Relationship Id="rId16" Type="http://schemas.openxmlformats.org/officeDocument/2006/relationships/theme" Target="../theme/theme43.xml"/><Relationship Id="rId15" Type="http://schemas.openxmlformats.org/officeDocument/2006/relationships/image" Target="../media/image1.jpeg"/><Relationship Id="rId14" Type="http://schemas.openxmlformats.org/officeDocument/2006/relationships/slideLayout" Target="../slideLayouts/slideLayout440.xml"/><Relationship Id="rId13" Type="http://schemas.openxmlformats.org/officeDocument/2006/relationships/slideLayout" Target="../slideLayouts/slideLayout439.xml"/><Relationship Id="rId12" Type="http://schemas.openxmlformats.org/officeDocument/2006/relationships/slideLayout" Target="../slideLayouts/slideLayout438.xml"/><Relationship Id="rId11" Type="http://schemas.openxmlformats.org/officeDocument/2006/relationships/slideLayout" Target="../slideLayouts/slideLayout437.xml"/><Relationship Id="rId10" Type="http://schemas.openxmlformats.org/officeDocument/2006/relationships/slideLayout" Target="../slideLayouts/slideLayout436.xml"/><Relationship Id="rId1" Type="http://schemas.openxmlformats.org/officeDocument/2006/relationships/slideLayout" Target="../slideLayouts/slideLayout427.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449.xml"/><Relationship Id="rId8" Type="http://schemas.openxmlformats.org/officeDocument/2006/relationships/slideLayout" Target="../slideLayouts/slideLayout448.xml"/><Relationship Id="rId7" Type="http://schemas.openxmlformats.org/officeDocument/2006/relationships/slideLayout" Target="../slideLayouts/slideLayout447.xml"/><Relationship Id="rId6" Type="http://schemas.openxmlformats.org/officeDocument/2006/relationships/slideLayout" Target="../slideLayouts/slideLayout446.xml"/><Relationship Id="rId5" Type="http://schemas.openxmlformats.org/officeDocument/2006/relationships/slideLayout" Target="../slideLayouts/slideLayout445.xml"/><Relationship Id="rId4" Type="http://schemas.openxmlformats.org/officeDocument/2006/relationships/slideLayout" Target="../slideLayouts/slideLayout444.xml"/><Relationship Id="rId3" Type="http://schemas.openxmlformats.org/officeDocument/2006/relationships/slideLayout" Target="../slideLayouts/slideLayout443.xml"/><Relationship Id="rId2" Type="http://schemas.openxmlformats.org/officeDocument/2006/relationships/slideLayout" Target="../slideLayouts/slideLayout442.xml"/><Relationship Id="rId16" Type="http://schemas.openxmlformats.org/officeDocument/2006/relationships/theme" Target="../theme/theme44.xml"/><Relationship Id="rId15" Type="http://schemas.openxmlformats.org/officeDocument/2006/relationships/vmlDrawing" Target="../drawings/vmlDrawing141.vml"/><Relationship Id="rId14" Type="http://schemas.openxmlformats.org/officeDocument/2006/relationships/image" Target="../media/image1.jpeg"/><Relationship Id="rId13" Type="http://schemas.openxmlformats.org/officeDocument/2006/relationships/tags" Target="../tags/tag258.xml"/><Relationship Id="rId12" Type="http://schemas.openxmlformats.org/officeDocument/2006/relationships/image" Target="../media/image13.emf"/><Relationship Id="rId11" Type="http://schemas.openxmlformats.org/officeDocument/2006/relationships/oleObject" Target="../embeddings/oleObject141.bin"/><Relationship Id="rId10" Type="http://schemas.openxmlformats.org/officeDocument/2006/relationships/tags" Target="../tags/tag257.xml"/><Relationship Id="rId1" Type="http://schemas.openxmlformats.org/officeDocument/2006/relationships/slideLayout" Target="../slideLayouts/slideLayout441.xml"/></Relationships>
</file>

<file path=ppt/slideMasters/_rels/slideMaster45.xml.rels><?xml version="1.0" encoding="UTF-8" standalone="yes"?>
<Relationships xmlns="http://schemas.openxmlformats.org/package/2006/relationships"><Relationship Id="rId9" Type="http://schemas.openxmlformats.org/officeDocument/2006/relationships/slideLayout" Target="../slideLayouts/slideLayout458.xml"/><Relationship Id="rId8" Type="http://schemas.openxmlformats.org/officeDocument/2006/relationships/slideLayout" Target="../slideLayouts/slideLayout457.xml"/><Relationship Id="rId7" Type="http://schemas.openxmlformats.org/officeDocument/2006/relationships/slideLayout" Target="../slideLayouts/slideLayout456.xml"/><Relationship Id="rId6" Type="http://schemas.openxmlformats.org/officeDocument/2006/relationships/slideLayout" Target="../slideLayouts/slideLayout455.xml"/><Relationship Id="rId5" Type="http://schemas.openxmlformats.org/officeDocument/2006/relationships/slideLayout" Target="../slideLayouts/slideLayout454.xml"/><Relationship Id="rId4" Type="http://schemas.openxmlformats.org/officeDocument/2006/relationships/slideLayout" Target="../slideLayouts/slideLayout453.xml"/><Relationship Id="rId3" Type="http://schemas.openxmlformats.org/officeDocument/2006/relationships/slideLayout" Target="../slideLayouts/slideLayout452.xml"/><Relationship Id="rId2" Type="http://schemas.openxmlformats.org/officeDocument/2006/relationships/slideLayout" Target="../slideLayouts/slideLayout451.xml"/><Relationship Id="rId17" Type="http://schemas.openxmlformats.org/officeDocument/2006/relationships/theme" Target="../theme/theme45.xml"/><Relationship Id="rId16" Type="http://schemas.openxmlformats.org/officeDocument/2006/relationships/vmlDrawing" Target="../drawings/vmlDrawing144.vml"/><Relationship Id="rId15" Type="http://schemas.openxmlformats.org/officeDocument/2006/relationships/image" Target="../media/image1.jpeg"/><Relationship Id="rId14" Type="http://schemas.openxmlformats.org/officeDocument/2006/relationships/tags" Target="../tags/tag262.xml"/><Relationship Id="rId13" Type="http://schemas.openxmlformats.org/officeDocument/2006/relationships/image" Target="../media/image6.emf"/><Relationship Id="rId12" Type="http://schemas.openxmlformats.org/officeDocument/2006/relationships/oleObject" Target="../embeddings/oleObject144.bin"/><Relationship Id="rId11" Type="http://schemas.openxmlformats.org/officeDocument/2006/relationships/tags" Target="../tags/tag261.xml"/><Relationship Id="rId10" Type="http://schemas.openxmlformats.org/officeDocument/2006/relationships/slideLayout" Target="../slideLayouts/slideLayout459.xml"/><Relationship Id="rId1" Type="http://schemas.openxmlformats.org/officeDocument/2006/relationships/slideLayout" Target="../slideLayouts/slideLayout450.xml"/></Relationships>
</file>

<file path=ppt/slideMasters/_rels/slideMaster46.xml.rels><?xml version="1.0" encoding="UTF-8" standalone="yes"?>
<Relationships xmlns="http://schemas.openxmlformats.org/package/2006/relationships"><Relationship Id="rId9" Type="http://schemas.openxmlformats.org/officeDocument/2006/relationships/slideLayout" Target="../slideLayouts/slideLayout468.xml"/><Relationship Id="rId8" Type="http://schemas.openxmlformats.org/officeDocument/2006/relationships/slideLayout" Target="../slideLayouts/slideLayout467.xml"/><Relationship Id="rId7" Type="http://schemas.openxmlformats.org/officeDocument/2006/relationships/slideLayout" Target="../slideLayouts/slideLayout466.xml"/><Relationship Id="rId6" Type="http://schemas.openxmlformats.org/officeDocument/2006/relationships/slideLayout" Target="../slideLayouts/slideLayout465.xml"/><Relationship Id="rId5" Type="http://schemas.openxmlformats.org/officeDocument/2006/relationships/slideLayout" Target="../slideLayouts/slideLayout464.xml"/><Relationship Id="rId4" Type="http://schemas.openxmlformats.org/officeDocument/2006/relationships/slideLayout" Target="../slideLayouts/slideLayout463.xml"/><Relationship Id="rId3" Type="http://schemas.openxmlformats.org/officeDocument/2006/relationships/slideLayout" Target="../slideLayouts/slideLayout462.xml"/><Relationship Id="rId2" Type="http://schemas.openxmlformats.org/officeDocument/2006/relationships/slideLayout" Target="../slideLayouts/slideLayout461.xml"/><Relationship Id="rId19" Type="http://schemas.openxmlformats.org/officeDocument/2006/relationships/theme" Target="../theme/theme46.xml"/><Relationship Id="rId18" Type="http://schemas.openxmlformats.org/officeDocument/2006/relationships/vmlDrawing" Target="../drawings/vmlDrawing149.vml"/><Relationship Id="rId17" Type="http://schemas.openxmlformats.org/officeDocument/2006/relationships/image" Target="../media/image1.jpeg"/><Relationship Id="rId16" Type="http://schemas.openxmlformats.org/officeDocument/2006/relationships/tags" Target="../tags/tag268.xml"/><Relationship Id="rId15" Type="http://schemas.openxmlformats.org/officeDocument/2006/relationships/image" Target="../media/image11.emf"/><Relationship Id="rId14" Type="http://schemas.openxmlformats.org/officeDocument/2006/relationships/oleObject" Target="../embeddings/oleObject149.bin"/><Relationship Id="rId13" Type="http://schemas.openxmlformats.org/officeDocument/2006/relationships/tags" Target="../tags/tag267.xml"/><Relationship Id="rId12" Type="http://schemas.openxmlformats.org/officeDocument/2006/relationships/slideLayout" Target="../slideLayouts/slideLayout471.xml"/><Relationship Id="rId11" Type="http://schemas.openxmlformats.org/officeDocument/2006/relationships/slideLayout" Target="../slideLayouts/slideLayout470.xml"/><Relationship Id="rId10" Type="http://schemas.openxmlformats.org/officeDocument/2006/relationships/slideLayout" Target="../slideLayouts/slideLayout469.xml"/><Relationship Id="rId1" Type="http://schemas.openxmlformats.org/officeDocument/2006/relationships/slideLayout" Target="../slideLayouts/slideLayout460.xml"/></Relationships>
</file>

<file path=ppt/slideMasters/_rels/slideMaster47.xml.rels><?xml version="1.0" encoding="UTF-8" standalone="yes"?>
<Relationships xmlns="http://schemas.openxmlformats.org/package/2006/relationships"><Relationship Id="rId9" Type="http://schemas.openxmlformats.org/officeDocument/2006/relationships/slideLayout" Target="../slideLayouts/slideLayout480.xml"/><Relationship Id="rId8" Type="http://schemas.openxmlformats.org/officeDocument/2006/relationships/slideLayout" Target="../slideLayouts/slideLayout479.xml"/><Relationship Id="rId7" Type="http://schemas.openxmlformats.org/officeDocument/2006/relationships/slideLayout" Target="../slideLayouts/slideLayout478.xml"/><Relationship Id="rId6" Type="http://schemas.openxmlformats.org/officeDocument/2006/relationships/slideLayout" Target="../slideLayouts/slideLayout477.xml"/><Relationship Id="rId5" Type="http://schemas.openxmlformats.org/officeDocument/2006/relationships/slideLayout" Target="../slideLayouts/slideLayout476.xml"/><Relationship Id="rId4" Type="http://schemas.openxmlformats.org/officeDocument/2006/relationships/slideLayout" Target="../slideLayouts/slideLayout475.xml"/><Relationship Id="rId3" Type="http://schemas.openxmlformats.org/officeDocument/2006/relationships/slideLayout" Target="../slideLayouts/slideLayout474.xml"/><Relationship Id="rId2" Type="http://schemas.openxmlformats.org/officeDocument/2006/relationships/slideLayout" Target="../slideLayouts/slideLayout473.xml"/><Relationship Id="rId16" Type="http://schemas.openxmlformats.org/officeDocument/2006/relationships/theme" Target="../theme/theme47.xml"/><Relationship Id="rId15" Type="http://schemas.openxmlformats.org/officeDocument/2006/relationships/vmlDrawing" Target="../drawings/vmlDrawing157.vml"/><Relationship Id="rId14" Type="http://schemas.openxmlformats.org/officeDocument/2006/relationships/image" Target="../media/image15.jpeg"/><Relationship Id="rId13" Type="http://schemas.openxmlformats.org/officeDocument/2006/relationships/tags" Target="../tags/tag284.xml"/><Relationship Id="rId12" Type="http://schemas.openxmlformats.org/officeDocument/2006/relationships/image" Target="../media/image35.emf"/><Relationship Id="rId11" Type="http://schemas.openxmlformats.org/officeDocument/2006/relationships/oleObject" Target="../embeddings/oleObject157.bin"/><Relationship Id="rId10" Type="http://schemas.openxmlformats.org/officeDocument/2006/relationships/tags" Target="../tags/tag283.xml"/><Relationship Id="rId1" Type="http://schemas.openxmlformats.org/officeDocument/2006/relationships/slideLayout" Target="../slideLayouts/slideLayout472.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489.xml"/><Relationship Id="rId8" Type="http://schemas.openxmlformats.org/officeDocument/2006/relationships/slideLayout" Target="../slideLayouts/slideLayout488.xml"/><Relationship Id="rId7" Type="http://schemas.openxmlformats.org/officeDocument/2006/relationships/slideLayout" Target="../slideLayouts/slideLayout487.xml"/><Relationship Id="rId6" Type="http://schemas.openxmlformats.org/officeDocument/2006/relationships/slideLayout" Target="../slideLayouts/slideLayout486.xml"/><Relationship Id="rId5" Type="http://schemas.openxmlformats.org/officeDocument/2006/relationships/slideLayout" Target="../slideLayouts/slideLayout485.xml"/><Relationship Id="rId4" Type="http://schemas.openxmlformats.org/officeDocument/2006/relationships/slideLayout" Target="../slideLayouts/slideLayout484.xml"/><Relationship Id="rId3" Type="http://schemas.openxmlformats.org/officeDocument/2006/relationships/slideLayout" Target="../slideLayouts/slideLayout483.xml"/><Relationship Id="rId2" Type="http://schemas.openxmlformats.org/officeDocument/2006/relationships/slideLayout" Target="../slideLayouts/slideLayout482.xml"/><Relationship Id="rId13" Type="http://schemas.openxmlformats.org/officeDocument/2006/relationships/theme" Target="../theme/theme48.xml"/><Relationship Id="rId12" Type="http://schemas.openxmlformats.org/officeDocument/2006/relationships/image" Target="../media/image1.jpeg"/><Relationship Id="rId11" Type="http://schemas.openxmlformats.org/officeDocument/2006/relationships/slideLayout" Target="../slideLayouts/slideLayout491.xml"/><Relationship Id="rId10" Type="http://schemas.openxmlformats.org/officeDocument/2006/relationships/slideLayout" Target="../slideLayouts/slideLayout490.xml"/><Relationship Id="rId1" Type="http://schemas.openxmlformats.org/officeDocument/2006/relationships/slideLayout" Target="../slideLayouts/slideLayout481.xml"/></Relationships>
</file>

<file path=ppt/slideMasters/_rels/slideMaster49.xml.rels><?xml version="1.0" encoding="UTF-8" standalone="yes"?>
<Relationships xmlns="http://schemas.openxmlformats.org/package/2006/relationships"><Relationship Id="rId9" Type="http://schemas.openxmlformats.org/officeDocument/2006/relationships/slideLayout" Target="../slideLayouts/slideLayout500.xml"/><Relationship Id="rId8" Type="http://schemas.openxmlformats.org/officeDocument/2006/relationships/slideLayout" Target="../slideLayouts/slideLayout499.xml"/><Relationship Id="rId7" Type="http://schemas.openxmlformats.org/officeDocument/2006/relationships/slideLayout" Target="../slideLayouts/slideLayout498.xml"/><Relationship Id="rId6" Type="http://schemas.openxmlformats.org/officeDocument/2006/relationships/slideLayout" Target="../slideLayouts/slideLayout497.xml"/><Relationship Id="rId5" Type="http://schemas.openxmlformats.org/officeDocument/2006/relationships/slideLayout" Target="../slideLayouts/slideLayout496.xml"/><Relationship Id="rId4" Type="http://schemas.openxmlformats.org/officeDocument/2006/relationships/slideLayout" Target="../slideLayouts/slideLayout495.xml"/><Relationship Id="rId3" Type="http://schemas.openxmlformats.org/officeDocument/2006/relationships/slideLayout" Target="../slideLayouts/slideLayout494.xml"/><Relationship Id="rId2" Type="http://schemas.openxmlformats.org/officeDocument/2006/relationships/slideLayout" Target="../slideLayouts/slideLayout493.xml"/><Relationship Id="rId15" Type="http://schemas.openxmlformats.org/officeDocument/2006/relationships/theme" Target="../theme/theme49.xml"/><Relationship Id="rId14" Type="http://schemas.openxmlformats.org/officeDocument/2006/relationships/vmlDrawing" Target="../drawings/vmlDrawing160.vml"/><Relationship Id="rId13" Type="http://schemas.openxmlformats.org/officeDocument/2006/relationships/image" Target="../media/image1.jpeg"/><Relationship Id="rId12" Type="http://schemas.openxmlformats.org/officeDocument/2006/relationships/image" Target="../media/image5.emf"/><Relationship Id="rId11" Type="http://schemas.openxmlformats.org/officeDocument/2006/relationships/oleObject" Target="../embeddings/oleObject160.bin"/><Relationship Id="rId10" Type="http://schemas.openxmlformats.org/officeDocument/2006/relationships/tags" Target="../tags/tag287.xml"/><Relationship Id="rId1" Type="http://schemas.openxmlformats.org/officeDocument/2006/relationships/slideLayout" Target="../slideLayouts/slideLayout492.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5" Type="http://schemas.openxmlformats.org/officeDocument/2006/relationships/theme" Target="../theme/theme5.xml"/><Relationship Id="rId14" Type="http://schemas.openxmlformats.org/officeDocument/2006/relationships/vmlDrawing" Target="../drawings/vmlDrawing16.vml"/><Relationship Id="rId13" Type="http://schemas.openxmlformats.org/officeDocument/2006/relationships/image" Target="../media/image1.jpeg"/><Relationship Id="rId12" Type="http://schemas.openxmlformats.org/officeDocument/2006/relationships/image" Target="../media/image11.emf"/><Relationship Id="rId11" Type="http://schemas.openxmlformats.org/officeDocument/2006/relationships/oleObject" Target="../embeddings/oleObject16.bin"/><Relationship Id="rId10" Type="http://schemas.openxmlformats.org/officeDocument/2006/relationships/tags" Target="../tags/tag29.xml"/><Relationship Id="rId1" Type="http://schemas.openxmlformats.org/officeDocument/2006/relationships/slideLayout" Target="../slideLayouts/slideLayout37.xml"/></Relationships>
</file>

<file path=ppt/slideMasters/_rels/slideMaster50.xml.rels><?xml version="1.0" encoding="UTF-8" standalone="yes"?>
<Relationships xmlns="http://schemas.openxmlformats.org/package/2006/relationships"><Relationship Id="rId9" Type="http://schemas.openxmlformats.org/officeDocument/2006/relationships/slideLayout" Target="../slideLayouts/slideLayout509.xml"/><Relationship Id="rId8" Type="http://schemas.openxmlformats.org/officeDocument/2006/relationships/slideLayout" Target="../slideLayouts/slideLayout508.xml"/><Relationship Id="rId7" Type="http://schemas.openxmlformats.org/officeDocument/2006/relationships/slideLayout" Target="../slideLayouts/slideLayout507.xml"/><Relationship Id="rId6" Type="http://schemas.openxmlformats.org/officeDocument/2006/relationships/slideLayout" Target="../slideLayouts/slideLayout506.xml"/><Relationship Id="rId5" Type="http://schemas.openxmlformats.org/officeDocument/2006/relationships/slideLayout" Target="../slideLayouts/slideLayout505.xml"/><Relationship Id="rId4" Type="http://schemas.openxmlformats.org/officeDocument/2006/relationships/slideLayout" Target="../slideLayouts/slideLayout504.xml"/><Relationship Id="rId3" Type="http://schemas.openxmlformats.org/officeDocument/2006/relationships/slideLayout" Target="../slideLayouts/slideLayout503.xml"/><Relationship Id="rId2" Type="http://schemas.openxmlformats.org/officeDocument/2006/relationships/slideLayout" Target="../slideLayouts/slideLayout502.xml"/><Relationship Id="rId11" Type="http://schemas.openxmlformats.org/officeDocument/2006/relationships/theme" Target="../theme/theme50.xml"/><Relationship Id="rId10" Type="http://schemas.openxmlformats.org/officeDocument/2006/relationships/image" Target="../media/image37.jpeg"/><Relationship Id="rId1" Type="http://schemas.openxmlformats.org/officeDocument/2006/relationships/slideLayout" Target="../slideLayouts/slideLayout501.xml"/></Relationships>
</file>

<file path=ppt/slideMasters/_rels/slideMaster51.xml.rels><?xml version="1.0" encoding="UTF-8" standalone="yes"?>
<Relationships xmlns="http://schemas.openxmlformats.org/package/2006/relationships"><Relationship Id="rId9" Type="http://schemas.openxmlformats.org/officeDocument/2006/relationships/slideLayout" Target="../slideLayouts/slideLayout518.xml"/><Relationship Id="rId8" Type="http://schemas.openxmlformats.org/officeDocument/2006/relationships/slideLayout" Target="../slideLayouts/slideLayout517.xml"/><Relationship Id="rId7" Type="http://schemas.openxmlformats.org/officeDocument/2006/relationships/slideLayout" Target="../slideLayouts/slideLayout516.xml"/><Relationship Id="rId6" Type="http://schemas.openxmlformats.org/officeDocument/2006/relationships/slideLayout" Target="../slideLayouts/slideLayout515.xml"/><Relationship Id="rId5" Type="http://schemas.openxmlformats.org/officeDocument/2006/relationships/slideLayout" Target="../slideLayouts/slideLayout514.xml"/><Relationship Id="rId4" Type="http://schemas.openxmlformats.org/officeDocument/2006/relationships/slideLayout" Target="../slideLayouts/slideLayout513.xml"/><Relationship Id="rId3" Type="http://schemas.openxmlformats.org/officeDocument/2006/relationships/slideLayout" Target="../slideLayouts/slideLayout512.xml"/><Relationship Id="rId2" Type="http://schemas.openxmlformats.org/officeDocument/2006/relationships/slideLayout" Target="../slideLayouts/slideLayout511.xml"/><Relationship Id="rId18" Type="http://schemas.openxmlformats.org/officeDocument/2006/relationships/theme" Target="../theme/theme51.xml"/><Relationship Id="rId17" Type="http://schemas.openxmlformats.org/officeDocument/2006/relationships/vmlDrawing" Target="../drawings/vmlDrawing161.vml"/><Relationship Id="rId16" Type="http://schemas.openxmlformats.org/officeDocument/2006/relationships/image" Target="../media/image19.jpeg"/><Relationship Id="rId15" Type="http://schemas.openxmlformats.org/officeDocument/2006/relationships/tags" Target="../tags/tag289.xml"/><Relationship Id="rId14" Type="http://schemas.openxmlformats.org/officeDocument/2006/relationships/image" Target="../media/image20.emf"/><Relationship Id="rId13" Type="http://schemas.openxmlformats.org/officeDocument/2006/relationships/oleObject" Target="../embeddings/oleObject161.bin"/><Relationship Id="rId12" Type="http://schemas.openxmlformats.org/officeDocument/2006/relationships/tags" Target="../tags/tag288.xml"/><Relationship Id="rId11" Type="http://schemas.openxmlformats.org/officeDocument/2006/relationships/slideLayout" Target="../slideLayouts/slideLayout520.xml"/><Relationship Id="rId10" Type="http://schemas.openxmlformats.org/officeDocument/2006/relationships/slideLayout" Target="../slideLayouts/slideLayout519.xml"/><Relationship Id="rId1" Type="http://schemas.openxmlformats.org/officeDocument/2006/relationships/slideLayout" Target="../slideLayouts/slideLayout510.xml"/></Relationships>
</file>

<file path=ppt/slideMasters/_rels/slideMaster52.xml.rels><?xml version="1.0" encoding="UTF-8" standalone="yes"?>
<Relationships xmlns="http://schemas.openxmlformats.org/package/2006/relationships"><Relationship Id="rId9" Type="http://schemas.openxmlformats.org/officeDocument/2006/relationships/slideLayout" Target="../slideLayouts/slideLayout529.xml"/><Relationship Id="rId8" Type="http://schemas.openxmlformats.org/officeDocument/2006/relationships/slideLayout" Target="../slideLayouts/slideLayout528.xml"/><Relationship Id="rId7" Type="http://schemas.openxmlformats.org/officeDocument/2006/relationships/slideLayout" Target="../slideLayouts/slideLayout527.xml"/><Relationship Id="rId6" Type="http://schemas.openxmlformats.org/officeDocument/2006/relationships/slideLayout" Target="../slideLayouts/slideLayout526.xml"/><Relationship Id="rId5" Type="http://schemas.openxmlformats.org/officeDocument/2006/relationships/slideLayout" Target="../slideLayouts/slideLayout525.xml"/><Relationship Id="rId4" Type="http://schemas.openxmlformats.org/officeDocument/2006/relationships/slideLayout" Target="../slideLayouts/slideLayout524.xml"/><Relationship Id="rId3" Type="http://schemas.openxmlformats.org/officeDocument/2006/relationships/slideLayout" Target="../slideLayouts/slideLayout523.xml"/><Relationship Id="rId2" Type="http://schemas.openxmlformats.org/officeDocument/2006/relationships/slideLayout" Target="../slideLayouts/slideLayout522.xml"/><Relationship Id="rId17" Type="http://schemas.openxmlformats.org/officeDocument/2006/relationships/theme" Target="../theme/theme52.xml"/><Relationship Id="rId16" Type="http://schemas.openxmlformats.org/officeDocument/2006/relationships/vmlDrawing" Target="../drawings/vmlDrawing165.vml"/><Relationship Id="rId15" Type="http://schemas.openxmlformats.org/officeDocument/2006/relationships/image" Target="../media/image1.jpeg"/><Relationship Id="rId14" Type="http://schemas.openxmlformats.org/officeDocument/2006/relationships/tags" Target="../tags/tag294.xml"/><Relationship Id="rId13" Type="http://schemas.openxmlformats.org/officeDocument/2006/relationships/image" Target="../media/image11.emf"/><Relationship Id="rId12" Type="http://schemas.openxmlformats.org/officeDocument/2006/relationships/oleObject" Target="../embeddings/oleObject165.bin"/><Relationship Id="rId11" Type="http://schemas.openxmlformats.org/officeDocument/2006/relationships/tags" Target="../tags/tag293.xml"/><Relationship Id="rId10" Type="http://schemas.openxmlformats.org/officeDocument/2006/relationships/slideLayout" Target="../slideLayouts/slideLayout530.xml"/><Relationship Id="rId1" Type="http://schemas.openxmlformats.org/officeDocument/2006/relationships/slideLayout" Target="../slideLayouts/slideLayout521.xml"/></Relationships>
</file>

<file path=ppt/slideMasters/_rels/slideMaster53.xml.rels><?xml version="1.0" encoding="UTF-8" standalone="yes"?>
<Relationships xmlns="http://schemas.openxmlformats.org/package/2006/relationships"><Relationship Id="rId7" Type="http://schemas.openxmlformats.org/officeDocument/2006/relationships/theme" Target="../theme/theme53.xml"/><Relationship Id="rId6" Type="http://schemas.openxmlformats.org/officeDocument/2006/relationships/vmlDrawing" Target="../drawings/vmlDrawing166.vml"/><Relationship Id="rId5" Type="http://schemas.openxmlformats.org/officeDocument/2006/relationships/image" Target="../media/image41.jpeg"/><Relationship Id="rId4" Type="http://schemas.openxmlformats.org/officeDocument/2006/relationships/tags" Target="../tags/tag296.xml"/><Relationship Id="rId3" Type="http://schemas.openxmlformats.org/officeDocument/2006/relationships/image" Target="../media/image40.emf"/><Relationship Id="rId2" Type="http://schemas.openxmlformats.org/officeDocument/2006/relationships/oleObject" Target="../embeddings/oleObject166.bin"/><Relationship Id="rId1" Type="http://schemas.openxmlformats.org/officeDocument/2006/relationships/tags" Target="../tags/tag295.xml"/></Relationships>
</file>

<file path=ppt/slideMasters/_rels/slideMaster54.xml.rels><?xml version="1.0" encoding="UTF-8" standalone="yes"?>
<Relationships xmlns="http://schemas.openxmlformats.org/package/2006/relationships"><Relationship Id="rId9" Type="http://schemas.openxmlformats.org/officeDocument/2006/relationships/slideLayout" Target="../slideLayouts/slideLayout539.xml"/><Relationship Id="rId8" Type="http://schemas.openxmlformats.org/officeDocument/2006/relationships/slideLayout" Target="../slideLayouts/slideLayout538.xml"/><Relationship Id="rId7" Type="http://schemas.openxmlformats.org/officeDocument/2006/relationships/slideLayout" Target="../slideLayouts/slideLayout537.xml"/><Relationship Id="rId6" Type="http://schemas.openxmlformats.org/officeDocument/2006/relationships/slideLayout" Target="../slideLayouts/slideLayout536.xml"/><Relationship Id="rId5" Type="http://schemas.openxmlformats.org/officeDocument/2006/relationships/slideLayout" Target="../slideLayouts/slideLayout535.xml"/><Relationship Id="rId4" Type="http://schemas.openxmlformats.org/officeDocument/2006/relationships/slideLayout" Target="../slideLayouts/slideLayout534.xml"/><Relationship Id="rId3" Type="http://schemas.openxmlformats.org/officeDocument/2006/relationships/slideLayout" Target="../slideLayouts/slideLayout533.xml"/><Relationship Id="rId24" Type="http://schemas.openxmlformats.org/officeDocument/2006/relationships/theme" Target="../theme/theme54.xml"/><Relationship Id="rId23" Type="http://schemas.openxmlformats.org/officeDocument/2006/relationships/vmlDrawing" Target="../drawings/vmlDrawing174.vml"/><Relationship Id="rId22" Type="http://schemas.openxmlformats.org/officeDocument/2006/relationships/image" Target="../media/image15.jpeg"/><Relationship Id="rId21" Type="http://schemas.openxmlformats.org/officeDocument/2006/relationships/image" Target="../media/image11.emf"/><Relationship Id="rId20" Type="http://schemas.openxmlformats.org/officeDocument/2006/relationships/oleObject" Target="../embeddings/oleObject174.bin"/><Relationship Id="rId2" Type="http://schemas.openxmlformats.org/officeDocument/2006/relationships/slideLayout" Target="../slideLayouts/slideLayout532.xml"/><Relationship Id="rId19" Type="http://schemas.openxmlformats.org/officeDocument/2006/relationships/tags" Target="../tags/tag304.xml"/><Relationship Id="rId18" Type="http://schemas.openxmlformats.org/officeDocument/2006/relationships/slideLayout" Target="../slideLayouts/slideLayout548.xml"/><Relationship Id="rId17" Type="http://schemas.openxmlformats.org/officeDocument/2006/relationships/slideLayout" Target="../slideLayouts/slideLayout547.xml"/><Relationship Id="rId16" Type="http://schemas.openxmlformats.org/officeDocument/2006/relationships/slideLayout" Target="../slideLayouts/slideLayout546.xml"/><Relationship Id="rId15" Type="http://schemas.openxmlformats.org/officeDocument/2006/relationships/slideLayout" Target="../slideLayouts/slideLayout545.xml"/><Relationship Id="rId14" Type="http://schemas.openxmlformats.org/officeDocument/2006/relationships/slideLayout" Target="../slideLayouts/slideLayout544.xml"/><Relationship Id="rId13" Type="http://schemas.openxmlformats.org/officeDocument/2006/relationships/slideLayout" Target="../slideLayouts/slideLayout543.xml"/><Relationship Id="rId12" Type="http://schemas.openxmlformats.org/officeDocument/2006/relationships/slideLayout" Target="../slideLayouts/slideLayout542.xml"/><Relationship Id="rId11" Type="http://schemas.openxmlformats.org/officeDocument/2006/relationships/slideLayout" Target="../slideLayouts/slideLayout541.xml"/><Relationship Id="rId10" Type="http://schemas.openxmlformats.org/officeDocument/2006/relationships/slideLayout" Target="../slideLayouts/slideLayout540.xml"/><Relationship Id="rId1" Type="http://schemas.openxmlformats.org/officeDocument/2006/relationships/slideLayout" Target="../slideLayouts/slideLayout531.xml"/></Relationships>
</file>

<file path=ppt/slideMasters/_rels/slideMaster55.xml.rels><?xml version="1.0" encoding="UTF-8" standalone="yes"?>
<Relationships xmlns="http://schemas.openxmlformats.org/package/2006/relationships"><Relationship Id="rId9" Type="http://schemas.openxmlformats.org/officeDocument/2006/relationships/image" Target="../media/image1.jpeg"/><Relationship Id="rId8" Type="http://schemas.openxmlformats.org/officeDocument/2006/relationships/slideLayout" Target="../slideLayouts/slideLayout556.xml"/><Relationship Id="rId7" Type="http://schemas.openxmlformats.org/officeDocument/2006/relationships/slideLayout" Target="../slideLayouts/slideLayout555.xml"/><Relationship Id="rId6" Type="http://schemas.openxmlformats.org/officeDocument/2006/relationships/slideLayout" Target="../slideLayouts/slideLayout554.xml"/><Relationship Id="rId5" Type="http://schemas.openxmlformats.org/officeDocument/2006/relationships/slideLayout" Target="../slideLayouts/slideLayout553.xml"/><Relationship Id="rId4" Type="http://schemas.openxmlformats.org/officeDocument/2006/relationships/slideLayout" Target="../slideLayouts/slideLayout552.xml"/><Relationship Id="rId3" Type="http://schemas.openxmlformats.org/officeDocument/2006/relationships/slideLayout" Target="../slideLayouts/slideLayout551.xml"/><Relationship Id="rId2" Type="http://schemas.openxmlformats.org/officeDocument/2006/relationships/slideLayout" Target="../slideLayouts/slideLayout550.xml"/><Relationship Id="rId10" Type="http://schemas.openxmlformats.org/officeDocument/2006/relationships/theme" Target="../theme/theme55.xml"/><Relationship Id="rId1" Type="http://schemas.openxmlformats.org/officeDocument/2006/relationships/slideLayout" Target="../slideLayouts/slideLayout549.xml"/></Relationships>
</file>

<file path=ppt/slideMasters/_rels/slideMaster56.xml.rels><?xml version="1.0" encoding="UTF-8" standalone="yes"?>
<Relationships xmlns="http://schemas.openxmlformats.org/package/2006/relationships"><Relationship Id="rId9" Type="http://schemas.openxmlformats.org/officeDocument/2006/relationships/slideLayout" Target="../slideLayouts/slideLayout565.xml"/><Relationship Id="rId8" Type="http://schemas.openxmlformats.org/officeDocument/2006/relationships/slideLayout" Target="../slideLayouts/slideLayout564.xml"/><Relationship Id="rId7" Type="http://schemas.openxmlformats.org/officeDocument/2006/relationships/slideLayout" Target="../slideLayouts/slideLayout563.xml"/><Relationship Id="rId6" Type="http://schemas.openxmlformats.org/officeDocument/2006/relationships/slideLayout" Target="../slideLayouts/slideLayout562.xml"/><Relationship Id="rId5" Type="http://schemas.openxmlformats.org/officeDocument/2006/relationships/slideLayout" Target="../slideLayouts/slideLayout561.xml"/><Relationship Id="rId4" Type="http://schemas.openxmlformats.org/officeDocument/2006/relationships/slideLayout" Target="../slideLayouts/slideLayout560.xml"/><Relationship Id="rId3" Type="http://schemas.openxmlformats.org/officeDocument/2006/relationships/slideLayout" Target="../slideLayouts/slideLayout559.xml"/><Relationship Id="rId2" Type="http://schemas.openxmlformats.org/officeDocument/2006/relationships/slideLayout" Target="../slideLayouts/slideLayout558.xml"/><Relationship Id="rId16" Type="http://schemas.openxmlformats.org/officeDocument/2006/relationships/theme" Target="../theme/theme56.xml"/><Relationship Id="rId15" Type="http://schemas.openxmlformats.org/officeDocument/2006/relationships/vmlDrawing" Target="../drawings/vmlDrawing183.vml"/><Relationship Id="rId14" Type="http://schemas.openxmlformats.org/officeDocument/2006/relationships/image" Target="../media/image1.jpeg"/><Relationship Id="rId13" Type="http://schemas.openxmlformats.org/officeDocument/2006/relationships/image" Target="../media/image43.emf"/><Relationship Id="rId12" Type="http://schemas.openxmlformats.org/officeDocument/2006/relationships/oleObject" Target="../embeddings/oleObject183.bin"/><Relationship Id="rId11" Type="http://schemas.openxmlformats.org/officeDocument/2006/relationships/tags" Target="../tags/tag313.xml"/><Relationship Id="rId10" Type="http://schemas.openxmlformats.org/officeDocument/2006/relationships/slideLayout" Target="../slideLayouts/slideLayout566.xml"/><Relationship Id="rId1" Type="http://schemas.openxmlformats.org/officeDocument/2006/relationships/slideLayout" Target="../slideLayouts/slideLayout557.xml"/></Relationships>
</file>

<file path=ppt/slideMasters/_rels/slideMaster57.xml.rels><?xml version="1.0" encoding="UTF-8" standalone="yes"?>
<Relationships xmlns="http://schemas.openxmlformats.org/package/2006/relationships"><Relationship Id="rId9" Type="http://schemas.openxmlformats.org/officeDocument/2006/relationships/slideLayout" Target="../slideLayouts/slideLayout575.xml"/><Relationship Id="rId8" Type="http://schemas.openxmlformats.org/officeDocument/2006/relationships/slideLayout" Target="../slideLayouts/slideLayout574.xml"/><Relationship Id="rId7" Type="http://schemas.openxmlformats.org/officeDocument/2006/relationships/slideLayout" Target="../slideLayouts/slideLayout573.xml"/><Relationship Id="rId6" Type="http://schemas.openxmlformats.org/officeDocument/2006/relationships/slideLayout" Target="../slideLayouts/slideLayout572.xml"/><Relationship Id="rId5" Type="http://schemas.openxmlformats.org/officeDocument/2006/relationships/slideLayout" Target="../slideLayouts/slideLayout571.xml"/><Relationship Id="rId4" Type="http://schemas.openxmlformats.org/officeDocument/2006/relationships/slideLayout" Target="../slideLayouts/slideLayout570.xml"/><Relationship Id="rId3" Type="http://schemas.openxmlformats.org/officeDocument/2006/relationships/slideLayout" Target="../slideLayouts/slideLayout569.xml"/><Relationship Id="rId2" Type="http://schemas.openxmlformats.org/officeDocument/2006/relationships/slideLayout" Target="../slideLayouts/slideLayout568.xml"/><Relationship Id="rId17" Type="http://schemas.openxmlformats.org/officeDocument/2006/relationships/theme" Target="../theme/theme57.xml"/><Relationship Id="rId16" Type="http://schemas.openxmlformats.org/officeDocument/2006/relationships/vmlDrawing" Target="../drawings/vmlDrawing186.vml"/><Relationship Id="rId15" Type="http://schemas.openxmlformats.org/officeDocument/2006/relationships/image" Target="../media/image1.jpeg"/><Relationship Id="rId14" Type="http://schemas.openxmlformats.org/officeDocument/2006/relationships/tags" Target="../tags/tag317.xml"/><Relationship Id="rId13" Type="http://schemas.openxmlformats.org/officeDocument/2006/relationships/image" Target="../media/image43.emf"/><Relationship Id="rId12" Type="http://schemas.openxmlformats.org/officeDocument/2006/relationships/oleObject" Target="../embeddings/oleObject186.bin"/><Relationship Id="rId11" Type="http://schemas.openxmlformats.org/officeDocument/2006/relationships/tags" Target="../tags/tag316.xml"/><Relationship Id="rId10" Type="http://schemas.openxmlformats.org/officeDocument/2006/relationships/slideLayout" Target="../slideLayouts/slideLayout576.xml"/><Relationship Id="rId1" Type="http://schemas.openxmlformats.org/officeDocument/2006/relationships/slideLayout" Target="../slideLayouts/slideLayout567.xml"/></Relationships>
</file>

<file path=ppt/slideMasters/_rels/slideMaster58.xml.rels><?xml version="1.0" encoding="UTF-8" standalone="yes"?>
<Relationships xmlns="http://schemas.openxmlformats.org/package/2006/relationships"><Relationship Id="rId9" Type="http://schemas.openxmlformats.org/officeDocument/2006/relationships/slideLayout" Target="../slideLayouts/slideLayout585.xml"/><Relationship Id="rId8" Type="http://schemas.openxmlformats.org/officeDocument/2006/relationships/slideLayout" Target="../slideLayouts/slideLayout584.xml"/><Relationship Id="rId7" Type="http://schemas.openxmlformats.org/officeDocument/2006/relationships/slideLayout" Target="../slideLayouts/slideLayout583.xml"/><Relationship Id="rId6" Type="http://schemas.openxmlformats.org/officeDocument/2006/relationships/slideLayout" Target="../slideLayouts/slideLayout582.xml"/><Relationship Id="rId5" Type="http://schemas.openxmlformats.org/officeDocument/2006/relationships/slideLayout" Target="../slideLayouts/slideLayout581.xml"/><Relationship Id="rId4" Type="http://schemas.openxmlformats.org/officeDocument/2006/relationships/slideLayout" Target="../slideLayouts/slideLayout580.xml"/><Relationship Id="rId3" Type="http://schemas.openxmlformats.org/officeDocument/2006/relationships/slideLayout" Target="../slideLayouts/slideLayout579.xml"/><Relationship Id="rId2" Type="http://schemas.openxmlformats.org/officeDocument/2006/relationships/slideLayout" Target="../slideLayouts/slideLayout578.xml"/><Relationship Id="rId17" Type="http://schemas.openxmlformats.org/officeDocument/2006/relationships/theme" Target="../theme/theme58.xml"/><Relationship Id="rId16" Type="http://schemas.openxmlformats.org/officeDocument/2006/relationships/vmlDrawing" Target="../drawings/vmlDrawing194.vml"/><Relationship Id="rId15" Type="http://schemas.openxmlformats.org/officeDocument/2006/relationships/image" Target="../media/image1.jpeg"/><Relationship Id="rId14" Type="http://schemas.openxmlformats.org/officeDocument/2006/relationships/tags" Target="../tags/tag333.xml"/><Relationship Id="rId13" Type="http://schemas.openxmlformats.org/officeDocument/2006/relationships/image" Target="../media/image13.emf"/><Relationship Id="rId12" Type="http://schemas.openxmlformats.org/officeDocument/2006/relationships/oleObject" Target="../embeddings/oleObject194.bin"/><Relationship Id="rId11" Type="http://schemas.openxmlformats.org/officeDocument/2006/relationships/tags" Target="../tags/tag332.xml"/><Relationship Id="rId10" Type="http://schemas.openxmlformats.org/officeDocument/2006/relationships/slideLayout" Target="../slideLayouts/slideLayout586.xml"/><Relationship Id="rId1" Type="http://schemas.openxmlformats.org/officeDocument/2006/relationships/slideLayout" Target="../slideLayouts/slideLayout577.xml"/></Relationships>
</file>

<file path=ppt/slideMasters/_rels/slideMaster59.xml.rels><?xml version="1.0" encoding="UTF-8" standalone="yes"?>
<Relationships xmlns="http://schemas.openxmlformats.org/package/2006/relationships"><Relationship Id="rId9" Type="http://schemas.openxmlformats.org/officeDocument/2006/relationships/slideLayout" Target="../slideLayouts/slideLayout595.xml"/><Relationship Id="rId8" Type="http://schemas.openxmlformats.org/officeDocument/2006/relationships/slideLayout" Target="../slideLayouts/slideLayout594.xml"/><Relationship Id="rId7" Type="http://schemas.openxmlformats.org/officeDocument/2006/relationships/slideLayout" Target="../slideLayouts/slideLayout593.xml"/><Relationship Id="rId6" Type="http://schemas.openxmlformats.org/officeDocument/2006/relationships/slideLayout" Target="../slideLayouts/slideLayout592.xml"/><Relationship Id="rId5" Type="http://schemas.openxmlformats.org/officeDocument/2006/relationships/slideLayout" Target="../slideLayouts/slideLayout591.xml"/><Relationship Id="rId4" Type="http://schemas.openxmlformats.org/officeDocument/2006/relationships/slideLayout" Target="../slideLayouts/slideLayout590.xml"/><Relationship Id="rId3" Type="http://schemas.openxmlformats.org/officeDocument/2006/relationships/slideLayout" Target="../slideLayouts/slideLayout589.xml"/><Relationship Id="rId2" Type="http://schemas.openxmlformats.org/officeDocument/2006/relationships/slideLayout" Target="../slideLayouts/slideLayout588.xml"/><Relationship Id="rId17" Type="http://schemas.openxmlformats.org/officeDocument/2006/relationships/theme" Target="../theme/theme59.xml"/><Relationship Id="rId16" Type="http://schemas.openxmlformats.org/officeDocument/2006/relationships/vmlDrawing" Target="../drawings/vmlDrawing199.vml"/><Relationship Id="rId15" Type="http://schemas.openxmlformats.org/officeDocument/2006/relationships/image" Target="../media/image1.jpeg"/><Relationship Id="rId14" Type="http://schemas.openxmlformats.org/officeDocument/2006/relationships/image" Target="../media/image11.emf"/><Relationship Id="rId13" Type="http://schemas.openxmlformats.org/officeDocument/2006/relationships/oleObject" Target="../embeddings/oleObject199.bin"/><Relationship Id="rId12" Type="http://schemas.openxmlformats.org/officeDocument/2006/relationships/tags" Target="../tags/tag339.xml"/><Relationship Id="rId11" Type="http://schemas.openxmlformats.org/officeDocument/2006/relationships/slideLayout" Target="../slideLayouts/slideLayout597.xml"/><Relationship Id="rId10" Type="http://schemas.openxmlformats.org/officeDocument/2006/relationships/slideLayout" Target="../slideLayouts/slideLayout596.xml"/><Relationship Id="rId1" Type="http://schemas.openxmlformats.org/officeDocument/2006/relationships/slideLayout" Target="../slideLayouts/slideLayout58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8" Type="http://schemas.openxmlformats.org/officeDocument/2006/relationships/theme" Target="../theme/theme6.xml"/><Relationship Id="rId17" Type="http://schemas.openxmlformats.org/officeDocument/2006/relationships/vmlDrawing" Target="../drawings/vmlDrawing19.vml"/><Relationship Id="rId16" Type="http://schemas.openxmlformats.org/officeDocument/2006/relationships/image" Target="../media/image8.jpeg"/><Relationship Id="rId15" Type="http://schemas.openxmlformats.org/officeDocument/2006/relationships/tags" Target="../tags/tag33.xml"/><Relationship Id="rId14" Type="http://schemas.openxmlformats.org/officeDocument/2006/relationships/image" Target="../media/image10.emf"/><Relationship Id="rId13" Type="http://schemas.openxmlformats.org/officeDocument/2006/relationships/oleObject" Target="../embeddings/oleObject19.bin"/><Relationship Id="rId12" Type="http://schemas.openxmlformats.org/officeDocument/2006/relationships/tags" Target="../tags/tag32.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60.xml.rels><?xml version="1.0" encoding="UTF-8" standalone="yes"?>
<Relationships xmlns="http://schemas.openxmlformats.org/package/2006/relationships"><Relationship Id="rId9" Type="http://schemas.openxmlformats.org/officeDocument/2006/relationships/theme" Target="../theme/theme60.xml"/><Relationship Id="rId8" Type="http://schemas.openxmlformats.org/officeDocument/2006/relationships/vmlDrawing" Target="../drawings/vmlDrawing200.vml"/><Relationship Id="rId7" Type="http://schemas.openxmlformats.org/officeDocument/2006/relationships/image" Target="../media/image41.jpeg"/><Relationship Id="rId6" Type="http://schemas.openxmlformats.org/officeDocument/2006/relationships/tags" Target="../tags/tag341.xml"/><Relationship Id="rId5" Type="http://schemas.openxmlformats.org/officeDocument/2006/relationships/image" Target="../media/image40.emf"/><Relationship Id="rId4" Type="http://schemas.openxmlformats.org/officeDocument/2006/relationships/oleObject" Target="../embeddings/oleObject200.bin"/><Relationship Id="rId3" Type="http://schemas.openxmlformats.org/officeDocument/2006/relationships/tags" Target="../tags/tag340.xml"/><Relationship Id="rId2" Type="http://schemas.openxmlformats.org/officeDocument/2006/relationships/slideLayout" Target="../slideLayouts/slideLayout599.xml"/><Relationship Id="rId1" Type="http://schemas.openxmlformats.org/officeDocument/2006/relationships/slideLayout" Target="../slideLayouts/slideLayout598.xml"/></Relationships>
</file>

<file path=ppt/slideMasters/_rels/slideMaster61.xml.rels><?xml version="1.0" encoding="UTF-8" standalone="yes"?>
<Relationships xmlns="http://schemas.openxmlformats.org/package/2006/relationships"><Relationship Id="rId9" Type="http://schemas.openxmlformats.org/officeDocument/2006/relationships/slideLayout" Target="../slideLayouts/slideLayout608.xml"/><Relationship Id="rId8" Type="http://schemas.openxmlformats.org/officeDocument/2006/relationships/slideLayout" Target="../slideLayouts/slideLayout607.xml"/><Relationship Id="rId7" Type="http://schemas.openxmlformats.org/officeDocument/2006/relationships/slideLayout" Target="../slideLayouts/slideLayout606.xml"/><Relationship Id="rId6" Type="http://schemas.openxmlformats.org/officeDocument/2006/relationships/slideLayout" Target="../slideLayouts/slideLayout605.xml"/><Relationship Id="rId5" Type="http://schemas.openxmlformats.org/officeDocument/2006/relationships/slideLayout" Target="../slideLayouts/slideLayout604.xml"/><Relationship Id="rId4" Type="http://schemas.openxmlformats.org/officeDocument/2006/relationships/slideLayout" Target="../slideLayouts/slideLayout603.xml"/><Relationship Id="rId3" Type="http://schemas.openxmlformats.org/officeDocument/2006/relationships/slideLayout" Target="../slideLayouts/slideLayout602.xml"/><Relationship Id="rId2" Type="http://schemas.openxmlformats.org/officeDocument/2006/relationships/slideLayout" Target="../slideLayouts/slideLayout601.xml"/><Relationship Id="rId14" Type="http://schemas.openxmlformats.org/officeDocument/2006/relationships/theme" Target="../theme/theme61.xml"/><Relationship Id="rId13" Type="http://schemas.openxmlformats.org/officeDocument/2006/relationships/image" Target="../media/image1.jpeg"/><Relationship Id="rId12" Type="http://schemas.openxmlformats.org/officeDocument/2006/relationships/slideLayout" Target="../slideLayouts/slideLayout611.xml"/><Relationship Id="rId11" Type="http://schemas.openxmlformats.org/officeDocument/2006/relationships/slideLayout" Target="../slideLayouts/slideLayout610.xml"/><Relationship Id="rId10" Type="http://schemas.openxmlformats.org/officeDocument/2006/relationships/slideLayout" Target="../slideLayouts/slideLayout609.xml"/><Relationship Id="rId1" Type="http://schemas.openxmlformats.org/officeDocument/2006/relationships/slideLayout" Target="../slideLayouts/slideLayout600.xml"/></Relationships>
</file>

<file path=ppt/slideMasters/_rels/slideMaster62.xml.rels><?xml version="1.0" encoding="UTF-8" standalone="yes"?>
<Relationships xmlns="http://schemas.openxmlformats.org/package/2006/relationships"><Relationship Id="rId9" Type="http://schemas.openxmlformats.org/officeDocument/2006/relationships/slideLayout" Target="../slideLayouts/slideLayout620.xml"/><Relationship Id="rId8" Type="http://schemas.openxmlformats.org/officeDocument/2006/relationships/slideLayout" Target="../slideLayouts/slideLayout619.xml"/><Relationship Id="rId7" Type="http://schemas.openxmlformats.org/officeDocument/2006/relationships/slideLayout" Target="../slideLayouts/slideLayout618.xml"/><Relationship Id="rId6" Type="http://schemas.openxmlformats.org/officeDocument/2006/relationships/slideLayout" Target="../slideLayouts/slideLayout617.xml"/><Relationship Id="rId5" Type="http://schemas.openxmlformats.org/officeDocument/2006/relationships/slideLayout" Target="../slideLayouts/slideLayout616.xml"/><Relationship Id="rId4" Type="http://schemas.openxmlformats.org/officeDocument/2006/relationships/slideLayout" Target="../slideLayouts/slideLayout615.xml"/><Relationship Id="rId3" Type="http://schemas.openxmlformats.org/officeDocument/2006/relationships/slideLayout" Target="../slideLayouts/slideLayout614.xml"/><Relationship Id="rId2" Type="http://schemas.openxmlformats.org/officeDocument/2006/relationships/slideLayout" Target="../slideLayouts/slideLayout613.xml"/><Relationship Id="rId16" Type="http://schemas.openxmlformats.org/officeDocument/2006/relationships/theme" Target="../theme/theme62.xml"/><Relationship Id="rId15" Type="http://schemas.openxmlformats.org/officeDocument/2006/relationships/vmlDrawing" Target="../drawings/vmlDrawing204.vml"/><Relationship Id="rId14" Type="http://schemas.openxmlformats.org/officeDocument/2006/relationships/image" Target="../media/image1.jpeg"/><Relationship Id="rId13" Type="http://schemas.openxmlformats.org/officeDocument/2006/relationships/image" Target="../media/image11.emf"/><Relationship Id="rId12" Type="http://schemas.openxmlformats.org/officeDocument/2006/relationships/oleObject" Target="../embeddings/oleObject204.bin"/><Relationship Id="rId11" Type="http://schemas.openxmlformats.org/officeDocument/2006/relationships/tags" Target="../tags/tag345.xml"/><Relationship Id="rId10" Type="http://schemas.openxmlformats.org/officeDocument/2006/relationships/slideLayout" Target="../slideLayouts/slideLayout621.xml"/><Relationship Id="rId1" Type="http://schemas.openxmlformats.org/officeDocument/2006/relationships/slideLayout" Target="../slideLayouts/slideLayout612.xml"/></Relationships>
</file>

<file path=ppt/slideMasters/_rels/slideMaster63.xml.rels><?xml version="1.0" encoding="UTF-8" standalone="yes"?>
<Relationships xmlns="http://schemas.openxmlformats.org/package/2006/relationships"><Relationship Id="rId7" Type="http://schemas.openxmlformats.org/officeDocument/2006/relationships/theme" Target="../theme/theme63.xml"/><Relationship Id="rId6" Type="http://schemas.openxmlformats.org/officeDocument/2006/relationships/vmlDrawing" Target="../drawings/vmlDrawing205.vml"/><Relationship Id="rId5" Type="http://schemas.openxmlformats.org/officeDocument/2006/relationships/image" Target="../media/image41.jpeg"/><Relationship Id="rId4" Type="http://schemas.openxmlformats.org/officeDocument/2006/relationships/tags" Target="../tags/tag347.xml"/><Relationship Id="rId3" Type="http://schemas.openxmlformats.org/officeDocument/2006/relationships/image" Target="../media/image40.emf"/><Relationship Id="rId2" Type="http://schemas.openxmlformats.org/officeDocument/2006/relationships/oleObject" Target="../embeddings/oleObject205.bin"/><Relationship Id="rId1" Type="http://schemas.openxmlformats.org/officeDocument/2006/relationships/tags" Target="../tags/tag346.xml"/></Relationships>
</file>

<file path=ppt/slideMasters/_rels/slideMaster64.xml.rels><?xml version="1.0" encoding="UTF-8" standalone="yes"?>
<Relationships xmlns="http://schemas.openxmlformats.org/package/2006/relationships"><Relationship Id="rId6" Type="http://schemas.openxmlformats.org/officeDocument/2006/relationships/theme" Target="../theme/theme64.xml"/><Relationship Id="rId5" Type="http://schemas.openxmlformats.org/officeDocument/2006/relationships/vmlDrawing" Target="../drawings/vmlDrawing206.vml"/><Relationship Id="rId4" Type="http://schemas.openxmlformats.org/officeDocument/2006/relationships/image" Target="../media/image41.jpeg"/><Relationship Id="rId3" Type="http://schemas.openxmlformats.org/officeDocument/2006/relationships/image" Target="../media/image40.emf"/><Relationship Id="rId2" Type="http://schemas.openxmlformats.org/officeDocument/2006/relationships/oleObject" Target="../embeddings/oleObject206.bin"/><Relationship Id="rId1" Type="http://schemas.openxmlformats.org/officeDocument/2006/relationships/tags" Target="../tags/tag348.xml"/></Relationships>
</file>

<file path=ppt/slideMasters/_rels/slideMaster65.xml.rels><?xml version="1.0" encoding="UTF-8" standalone="yes"?>
<Relationships xmlns="http://schemas.openxmlformats.org/package/2006/relationships"><Relationship Id="rId8" Type="http://schemas.openxmlformats.org/officeDocument/2006/relationships/theme" Target="../theme/theme65.xml"/><Relationship Id="rId7" Type="http://schemas.openxmlformats.org/officeDocument/2006/relationships/vmlDrawing" Target="../drawings/vmlDrawing207.vml"/><Relationship Id="rId6" Type="http://schemas.openxmlformats.org/officeDocument/2006/relationships/image" Target="../media/image41.jpeg"/><Relationship Id="rId5" Type="http://schemas.openxmlformats.org/officeDocument/2006/relationships/tags" Target="../tags/tag350.xml"/><Relationship Id="rId4" Type="http://schemas.openxmlformats.org/officeDocument/2006/relationships/image" Target="../media/image40.emf"/><Relationship Id="rId3" Type="http://schemas.openxmlformats.org/officeDocument/2006/relationships/oleObject" Target="../embeddings/oleObject207.bin"/><Relationship Id="rId2" Type="http://schemas.openxmlformats.org/officeDocument/2006/relationships/tags" Target="../tags/tag349.xml"/><Relationship Id="rId1" Type="http://schemas.openxmlformats.org/officeDocument/2006/relationships/slideLayout" Target="../slideLayouts/slideLayout622.xml"/></Relationships>
</file>

<file path=ppt/slideMasters/_rels/slideMaster66.xml.rels><?xml version="1.0" encoding="UTF-8" standalone="yes"?>
<Relationships xmlns="http://schemas.openxmlformats.org/package/2006/relationships"><Relationship Id="rId9" Type="http://schemas.openxmlformats.org/officeDocument/2006/relationships/slideLayout" Target="../slideLayouts/slideLayout631.xml"/><Relationship Id="rId8" Type="http://schemas.openxmlformats.org/officeDocument/2006/relationships/slideLayout" Target="../slideLayouts/slideLayout630.xml"/><Relationship Id="rId7" Type="http://schemas.openxmlformats.org/officeDocument/2006/relationships/slideLayout" Target="../slideLayouts/slideLayout629.xml"/><Relationship Id="rId6" Type="http://schemas.openxmlformats.org/officeDocument/2006/relationships/slideLayout" Target="../slideLayouts/slideLayout628.xml"/><Relationship Id="rId5" Type="http://schemas.openxmlformats.org/officeDocument/2006/relationships/slideLayout" Target="../slideLayouts/slideLayout627.xml"/><Relationship Id="rId4" Type="http://schemas.openxmlformats.org/officeDocument/2006/relationships/slideLayout" Target="../slideLayouts/slideLayout626.xml"/><Relationship Id="rId3" Type="http://schemas.openxmlformats.org/officeDocument/2006/relationships/slideLayout" Target="../slideLayouts/slideLayout625.xml"/><Relationship Id="rId28" Type="http://schemas.openxmlformats.org/officeDocument/2006/relationships/theme" Target="../theme/theme66.xml"/><Relationship Id="rId27" Type="http://schemas.openxmlformats.org/officeDocument/2006/relationships/slideLayout" Target="../slideLayouts/slideLayout649.xml"/><Relationship Id="rId26" Type="http://schemas.openxmlformats.org/officeDocument/2006/relationships/slideLayout" Target="../slideLayouts/slideLayout648.xml"/><Relationship Id="rId25" Type="http://schemas.openxmlformats.org/officeDocument/2006/relationships/slideLayout" Target="../slideLayouts/slideLayout647.xml"/><Relationship Id="rId24" Type="http://schemas.openxmlformats.org/officeDocument/2006/relationships/slideLayout" Target="../slideLayouts/slideLayout646.xml"/><Relationship Id="rId23" Type="http://schemas.openxmlformats.org/officeDocument/2006/relationships/slideLayout" Target="../slideLayouts/slideLayout645.xml"/><Relationship Id="rId22" Type="http://schemas.openxmlformats.org/officeDocument/2006/relationships/slideLayout" Target="../slideLayouts/slideLayout644.xml"/><Relationship Id="rId21" Type="http://schemas.openxmlformats.org/officeDocument/2006/relationships/slideLayout" Target="../slideLayouts/slideLayout643.xml"/><Relationship Id="rId20" Type="http://schemas.openxmlformats.org/officeDocument/2006/relationships/slideLayout" Target="../slideLayouts/slideLayout642.xml"/><Relationship Id="rId2" Type="http://schemas.openxmlformats.org/officeDocument/2006/relationships/slideLayout" Target="../slideLayouts/slideLayout624.xml"/><Relationship Id="rId19" Type="http://schemas.openxmlformats.org/officeDocument/2006/relationships/slideLayout" Target="../slideLayouts/slideLayout641.xml"/><Relationship Id="rId18" Type="http://schemas.openxmlformats.org/officeDocument/2006/relationships/slideLayout" Target="../slideLayouts/slideLayout640.xml"/><Relationship Id="rId17" Type="http://schemas.openxmlformats.org/officeDocument/2006/relationships/slideLayout" Target="../slideLayouts/slideLayout639.xml"/><Relationship Id="rId16" Type="http://schemas.openxmlformats.org/officeDocument/2006/relationships/slideLayout" Target="../slideLayouts/slideLayout638.xml"/><Relationship Id="rId15" Type="http://schemas.openxmlformats.org/officeDocument/2006/relationships/slideLayout" Target="../slideLayouts/slideLayout637.xml"/><Relationship Id="rId14" Type="http://schemas.openxmlformats.org/officeDocument/2006/relationships/slideLayout" Target="../slideLayouts/slideLayout636.xml"/><Relationship Id="rId13" Type="http://schemas.openxmlformats.org/officeDocument/2006/relationships/slideLayout" Target="../slideLayouts/slideLayout635.xml"/><Relationship Id="rId12" Type="http://schemas.openxmlformats.org/officeDocument/2006/relationships/slideLayout" Target="../slideLayouts/slideLayout634.xml"/><Relationship Id="rId11" Type="http://schemas.openxmlformats.org/officeDocument/2006/relationships/slideLayout" Target="../slideLayouts/slideLayout633.xml"/><Relationship Id="rId10" Type="http://schemas.openxmlformats.org/officeDocument/2006/relationships/slideLayout" Target="../slideLayouts/slideLayout632.xml"/><Relationship Id="rId1" Type="http://schemas.openxmlformats.org/officeDocument/2006/relationships/slideLayout" Target="../slideLayouts/slideLayout623.xml"/></Relationships>
</file>

<file path=ppt/slideMasters/_rels/slideMaster67.xml.rels><?xml version="1.0" encoding="UTF-8" standalone="yes"?>
<Relationships xmlns="http://schemas.openxmlformats.org/package/2006/relationships"><Relationship Id="rId9" Type="http://schemas.openxmlformats.org/officeDocument/2006/relationships/slideLayout" Target="../slideLayouts/slideLayout658.xml"/><Relationship Id="rId8" Type="http://schemas.openxmlformats.org/officeDocument/2006/relationships/slideLayout" Target="../slideLayouts/slideLayout657.xml"/><Relationship Id="rId7" Type="http://schemas.openxmlformats.org/officeDocument/2006/relationships/slideLayout" Target="../slideLayouts/slideLayout656.xml"/><Relationship Id="rId6" Type="http://schemas.openxmlformats.org/officeDocument/2006/relationships/slideLayout" Target="../slideLayouts/slideLayout655.xml"/><Relationship Id="rId5" Type="http://schemas.openxmlformats.org/officeDocument/2006/relationships/slideLayout" Target="../slideLayouts/slideLayout654.xml"/><Relationship Id="rId40" Type="http://schemas.openxmlformats.org/officeDocument/2006/relationships/theme" Target="../theme/theme67.xml"/><Relationship Id="rId4" Type="http://schemas.openxmlformats.org/officeDocument/2006/relationships/slideLayout" Target="../slideLayouts/slideLayout653.xml"/><Relationship Id="rId39" Type="http://schemas.openxmlformats.org/officeDocument/2006/relationships/image" Target="../media/image56.png"/><Relationship Id="rId38" Type="http://schemas.openxmlformats.org/officeDocument/2006/relationships/slideLayout" Target="../slideLayouts/slideLayout687.xml"/><Relationship Id="rId37" Type="http://schemas.openxmlformats.org/officeDocument/2006/relationships/slideLayout" Target="../slideLayouts/slideLayout686.xml"/><Relationship Id="rId36" Type="http://schemas.openxmlformats.org/officeDocument/2006/relationships/slideLayout" Target="../slideLayouts/slideLayout685.xml"/><Relationship Id="rId35" Type="http://schemas.openxmlformats.org/officeDocument/2006/relationships/slideLayout" Target="../slideLayouts/slideLayout684.xml"/><Relationship Id="rId34" Type="http://schemas.openxmlformats.org/officeDocument/2006/relationships/slideLayout" Target="../slideLayouts/slideLayout683.xml"/><Relationship Id="rId33" Type="http://schemas.openxmlformats.org/officeDocument/2006/relationships/slideLayout" Target="../slideLayouts/slideLayout682.xml"/><Relationship Id="rId32" Type="http://schemas.openxmlformats.org/officeDocument/2006/relationships/slideLayout" Target="../slideLayouts/slideLayout681.xml"/><Relationship Id="rId31" Type="http://schemas.openxmlformats.org/officeDocument/2006/relationships/slideLayout" Target="../slideLayouts/slideLayout680.xml"/><Relationship Id="rId30" Type="http://schemas.openxmlformats.org/officeDocument/2006/relationships/slideLayout" Target="../slideLayouts/slideLayout679.xml"/><Relationship Id="rId3" Type="http://schemas.openxmlformats.org/officeDocument/2006/relationships/slideLayout" Target="../slideLayouts/slideLayout652.xml"/><Relationship Id="rId29" Type="http://schemas.openxmlformats.org/officeDocument/2006/relationships/slideLayout" Target="../slideLayouts/slideLayout678.xml"/><Relationship Id="rId28" Type="http://schemas.openxmlformats.org/officeDocument/2006/relationships/slideLayout" Target="../slideLayouts/slideLayout677.xml"/><Relationship Id="rId27" Type="http://schemas.openxmlformats.org/officeDocument/2006/relationships/slideLayout" Target="../slideLayouts/slideLayout676.xml"/><Relationship Id="rId26" Type="http://schemas.openxmlformats.org/officeDocument/2006/relationships/slideLayout" Target="../slideLayouts/slideLayout675.xml"/><Relationship Id="rId25" Type="http://schemas.openxmlformats.org/officeDocument/2006/relationships/slideLayout" Target="../slideLayouts/slideLayout674.xml"/><Relationship Id="rId24" Type="http://schemas.openxmlformats.org/officeDocument/2006/relationships/slideLayout" Target="../slideLayouts/slideLayout673.xml"/><Relationship Id="rId23" Type="http://schemas.openxmlformats.org/officeDocument/2006/relationships/slideLayout" Target="../slideLayouts/slideLayout672.xml"/><Relationship Id="rId22" Type="http://schemas.openxmlformats.org/officeDocument/2006/relationships/slideLayout" Target="../slideLayouts/slideLayout671.xml"/><Relationship Id="rId21" Type="http://schemas.openxmlformats.org/officeDocument/2006/relationships/slideLayout" Target="../slideLayouts/slideLayout670.xml"/><Relationship Id="rId20" Type="http://schemas.openxmlformats.org/officeDocument/2006/relationships/slideLayout" Target="../slideLayouts/slideLayout669.xml"/><Relationship Id="rId2" Type="http://schemas.openxmlformats.org/officeDocument/2006/relationships/slideLayout" Target="../slideLayouts/slideLayout651.xml"/><Relationship Id="rId19" Type="http://schemas.openxmlformats.org/officeDocument/2006/relationships/slideLayout" Target="../slideLayouts/slideLayout668.xml"/><Relationship Id="rId18" Type="http://schemas.openxmlformats.org/officeDocument/2006/relationships/slideLayout" Target="../slideLayouts/slideLayout667.xml"/><Relationship Id="rId17" Type="http://schemas.openxmlformats.org/officeDocument/2006/relationships/slideLayout" Target="../slideLayouts/slideLayout666.xml"/><Relationship Id="rId16" Type="http://schemas.openxmlformats.org/officeDocument/2006/relationships/slideLayout" Target="../slideLayouts/slideLayout665.xml"/><Relationship Id="rId15" Type="http://schemas.openxmlformats.org/officeDocument/2006/relationships/slideLayout" Target="../slideLayouts/slideLayout664.xml"/><Relationship Id="rId14" Type="http://schemas.openxmlformats.org/officeDocument/2006/relationships/slideLayout" Target="../slideLayouts/slideLayout663.xml"/><Relationship Id="rId13" Type="http://schemas.openxmlformats.org/officeDocument/2006/relationships/slideLayout" Target="../slideLayouts/slideLayout662.xml"/><Relationship Id="rId12" Type="http://schemas.openxmlformats.org/officeDocument/2006/relationships/slideLayout" Target="../slideLayouts/slideLayout661.xml"/><Relationship Id="rId11" Type="http://schemas.openxmlformats.org/officeDocument/2006/relationships/slideLayout" Target="../slideLayouts/slideLayout660.xml"/><Relationship Id="rId10" Type="http://schemas.openxmlformats.org/officeDocument/2006/relationships/slideLayout" Target="../slideLayouts/slideLayout659.xml"/><Relationship Id="rId1" Type="http://schemas.openxmlformats.org/officeDocument/2006/relationships/slideLayout" Target="../slideLayouts/slideLayout650.xml"/></Relationships>
</file>

<file path=ppt/slideMasters/_rels/slideMaster68.xml.rels><?xml version="1.0" encoding="UTF-8" standalone="yes"?>
<Relationships xmlns="http://schemas.openxmlformats.org/package/2006/relationships"><Relationship Id="rId9" Type="http://schemas.openxmlformats.org/officeDocument/2006/relationships/slideLayout" Target="../slideLayouts/slideLayout696.xml"/><Relationship Id="rId8" Type="http://schemas.openxmlformats.org/officeDocument/2006/relationships/slideLayout" Target="../slideLayouts/slideLayout695.xml"/><Relationship Id="rId7" Type="http://schemas.openxmlformats.org/officeDocument/2006/relationships/slideLayout" Target="../slideLayouts/slideLayout694.xml"/><Relationship Id="rId6" Type="http://schemas.openxmlformats.org/officeDocument/2006/relationships/slideLayout" Target="../slideLayouts/slideLayout693.xml"/><Relationship Id="rId5" Type="http://schemas.openxmlformats.org/officeDocument/2006/relationships/slideLayout" Target="../slideLayouts/slideLayout692.xml"/><Relationship Id="rId4" Type="http://schemas.openxmlformats.org/officeDocument/2006/relationships/slideLayout" Target="../slideLayouts/slideLayout691.xml"/><Relationship Id="rId3" Type="http://schemas.openxmlformats.org/officeDocument/2006/relationships/slideLayout" Target="../slideLayouts/slideLayout690.xml"/><Relationship Id="rId20" Type="http://schemas.openxmlformats.org/officeDocument/2006/relationships/theme" Target="../theme/theme68.xml"/><Relationship Id="rId2" Type="http://schemas.openxmlformats.org/officeDocument/2006/relationships/slideLayout" Target="../slideLayouts/slideLayout689.xml"/><Relationship Id="rId19" Type="http://schemas.openxmlformats.org/officeDocument/2006/relationships/vmlDrawing" Target="../drawings/vmlDrawing214.vml"/><Relationship Id="rId18" Type="http://schemas.openxmlformats.org/officeDocument/2006/relationships/image" Target="../media/image8.jpeg"/><Relationship Id="rId17" Type="http://schemas.openxmlformats.org/officeDocument/2006/relationships/tags" Target="../tags/tag358.xml"/><Relationship Id="rId16" Type="http://schemas.openxmlformats.org/officeDocument/2006/relationships/image" Target="../media/image10.emf"/><Relationship Id="rId15" Type="http://schemas.openxmlformats.org/officeDocument/2006/relationships/oleObject" Target="../embeddings/oleObject214.bin"/><Relationship Id="rId14" Type="http://schemas.openxmlformats.org/officeDocument/2006/relationships/tags" Target="../tags/tag357.xml"/><Relationship Id="rId13" Type="http://schemas.openxmlformats.org/officeDocument/2006/relationships/slideLayout" Target="../slideLayouts/slideLayout700.xml"/><Relationship Id="rId12" Type="http://schemas.openxmlformats.org/officeDocument/2006/relationships/slideLayout" Target="../slideLayouts/slideLayout699.xml"/><Relationship Id="rId11" Type="http://schemas.openxmlformats.org/officeDocument/2006/relationships/slideLayout" Target="../slideLayouts/slideLayout698.xml"/><Relationship Id="rId10" Type="http://schemas.openxmlformats.org/officeDocument/2006/relationships/slideLayout" Target="../slideLayouts/slideLayout697.xml"/><Relationship Id="rId1" Type="http://schemas.openxmlformats.org/officeDocument/2006/relationships/slideLayout" Target="../slideLayouts/slideLayout688.xml"/></Relationships>
</file>

<file path=ppt/slideMasters/_rels/slideMaster69.xml.rels><?xml version="1.0" encoding="UTF-8" standalone="yes"?>
<Relationships xmlns="http://schemas.openxmlformats.org/package/2006/relationships"><Relationship Id="rId9" Type="http://schemas.openxmlformats.org/officeDocument/2006/relationships/theme" Target="../theme/theme69.xml"/><Relationship Id="rId8" Type="http://schemas.openxmlformats.org/officeDocument/2006/relationships/image" Target="../media/image67.jpeg"/><Relationship Id="rId7" Type="http://schemas.openxmlformats.org/officeDocument/2006/relationships/slideLayout" Target="../slideLayouts/slideLayout707.xml"/><Relationship Id="rId6" Type="http://schemas.openxmlformats.org/officeDocument/2006/relationships/slideLayout" Target="../slideLayouts/slideLayout706.xml"/><Relationship Id="rId5" Type="http://schemas.openxmlformats.org/officeDocument/2006/relationships/slideLayout" Target="../slideLayouts/slideLayout705.xml"/><Relationship Id="rId4" Type="http://schemas.openxmlformats.org/officeDocument/2006/relationships/slideLayout" Target="../slideLayouts/slideLayout704.xml"/><Relationship Id="rId3" Type="http://schemas.openxmlformats.org/officeDocument/2006/relationships/slideLayout" Target="../slideLayouts/slideLayout703.xml"/><Relationship Id="rId2" Type="http://schemas.openxmlformats.org/officeDocument/2006/relationships/slideLayout" Target="../slideLayouts/slideLayout702.xml"/><Relationship Id="rId1" Type="http://schemas.openxmlformats.org/officeDocument/2006/relationships/slideLayout" Target="../slideLayouts/slideLayout70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2" Type="http://schemas.openxmlformats.org/officeDocument/2006/relationships/theme" Target="../theme/theme7.xml"/><Relationship Id="rId11" Type="http://schemas.openxmlformats.org/officeDocument/2006/relationships/image" Target="../media/image1.jpeg"/><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_rels/slideMaster70.xml.rels><?xml version="1.0" encoding="UTF-8" standalone="yes"?>
<Relationships xmlns="http://schemas.openxmlformats.org/package/2006/relationships"><Relationship Id="rId7" Type="http://schemas.openxmlformats.org/officeDocument/2006/relationships/theme" Target="../theme/theme70.xml"/><Relationship Id="rId6" Type="http://schemas.openxmlformats.org/officeDocument/2006/relationships/vmlDrawing" Target="../drawings/vmlDrawing219.vml"/><Relationship Id="rId5" Type="http://schemas.openxmlformats.org/officeDocument/2006/relationships/image" Target="../media/image41.jpeg"/><Relationship Id="rId4" Type="http://schemas.openxmlformats.org/officeDocument/2006/relationships/tags" Target="../tags/tag375.xml"/><Relationship Id="rId3" Type="http://schemas.openxmlformats.org/officeDocument/2006/relationships/image" Target="../media/image40.emf"/><Relationship Id="rId2" Type="http://schemas.openxmlformats.org/officeDocument/2006/relationships/oleObject" Target="../embeddings/oleObject219.bin"/><Relationship Id="rId1" Type="http://schemas.openxmlformats.org/officeDocument/2006/relationships/tags" Target="../tags/tag374.xml"/></Relationships>
</file>

<file path=ppt/slideMasters/_rels/slideMaster71.xml.rels><?xml version="1.0" encoding="UTF-8" standalone="yes"?>
<Relationships xmlns="http://schemas.openxmlformats.org/package/2006/relationships"><Relationship Id="rId9" Type="http://schemas.openxmlformats.org/officeDocument/2006/relationships/slideLayout" Target="../slideLayouts/slideLayout716.xml"/><Relationship Id="rId8" Type="http://schemas.openxmlformats.org/officeDocument/2006/relationships/slideLayout" Target="../slideLayouts/slideLayout715.xml"/><Relationship Id="rId7" Type="http://schemas.openxmlformats.org/officeDocument/2006/relationships/slideLayout" Target="../slideLayouts/slideLayout714.xml"/><Relationship Id="rId6" Type="http://schemas.openxmlformats.org/officeDocument/2006/relationships/slideLayout" Target="../slideLayouts/slideLayout713.xml"/><Relationship Id="rId5" Type="http://schemas.openxmlformats.org/officeDocument/2006/relationships/slideLayout" Target="../slideLayouts/slideLayout712.xml"/><Relationship Id="rId4" Type="http://schemas.openxmlformats.org/officeDocument/2006/relationships/slideLayout" Target="../slideLayouts/slideLayout711.xml"/><Relationship Id="rId3" Type="http://schemas.openxmlformats.org/officeDocument/2006/relationships/slideLayout" Target="../slideLayouts/slideLayout710.xml"/><Relationship Id="rId22" Type="http://schemas.openxmlformats.org/officeDocument/2006/relationships/theme" Target="../theme/theme71.xml"/><Relationship Id="rId21" Type="http://schemas.openxmlformats.org/officeDocument/2006/relationships/image" Target="../media/image72.png"/><Relationship Id="rId20" Type="http://schemas.openxmlformats.org/officeDocument/2006/relationships/slideLayout" Target="../slideLayouts/slideLayout727.xml"/><Relationship Id="rId2" Type="http://schemas.openxmlformats.org/officeDocument/2006/relationships/slideLayout" Target="../slideLayouts/slideLayout709.xml"/><Relationship Id="rId19" Type="http://schemas.openxmlformats.org/officeDocument/2006/relationships/slideLayout" Target="../slideLayouts/slideLayout726.xml"/><Relationship Id="rId18" Type="http://schemas.openxmlformats.org/officeDocument/2006/relationships/slideLayout" Target="../slideLayouts/slideLayout725.xml"/><Relationship Id="rId17" Type="http://schemas.openxmlformats.org/officeDocument/2006/relationships/slideLayout" Target="../slideLayouts/slideLayout724.xml"/><Relationship Id="rId16" Type="http://schemas.openxmlformats.org/officeDocument/2006/relationships/slideLayout" Target="../slideLayouts/slideLayout723.xml"/><Relationship Id="rId15" Type="http://schemas.openxmlformats.org/officeDocument/2006/relationships/slideLayout" Target="../slideLayouts/slideLayout722.xml"/><Relationship Id="rId14" Type="http://schemas.openxmlformats.org/officeDocument/2006/relationships/slideLayout" Target="../slideLayouts/slideLayout721.xml"/><Relationship Id="rId13" Type="http://schemas.openxmlformats.org/officeDocument/2006/relationships/slideLayout" Target="../slideLayouts/slideLayout720.xml"/><Relationship Id="rId12" Type="http://schemas.openxmlformats.org/officeDocument/2006/relationships/slideLayout" Target="../slideLayouts/slideLayout719.xml"/><Relationship Id="rId11" Type="http://schemas.openxmlformats.org/officeDocument/2006/relationships/slideLayout" Target="../slideLayouts/slideLayout718.xml"/><Relationship Id="rId10" Type="http://schemas.openxmlformats.org/officeDocument/2006/relationships/slideLayout" Target="../slideLayouts/slideLayout717.xml"/><Relationship Id="rId1" Type="http://schemas.openxmlformats.org/officeDocument/2006/relationships/slideLayout" Target="../slideLayouts/slideLayout708.xml"/></Relationships>
</file>

<file path=ppt/slideMasters/_rels/slideMaster72.xml.rels><?xml version="1.0" encoding="UTF-8" standalone="yes"?>
<Relationships xmlns="http://schemas.openxmlformats.org/package/2006/relationships"><Relationship Id="rId9" Type="http://schemas.openxmlformats.org/officeDocument/2006/relationships/slideLayout" Target="../slideLayouts/slideLayout736.xml"/><Relationship Id="rId8" Type="http://schemas.openxmlformats.org/officeDocument/2006/relationships/slideLayout" Target="../slideLayouts/slideLayout735.xml"/><Relationship Id="rId7" Type="http://schemas.openxmlformats.org/officeDocument/2006/relationships/slideLayout" Target="../slideLayouts/slideLayout734.xml"/><Relationship Id="rId6" Type="http://schemas.openxmlformats.org/officeDocument/2006/relationships/slideLayout" Target="../slideLayouts/slideLayout733.xml"/><Relationship Id="rId5" Type="http://schemas.openxmlformats.org/officeDocument/2006/relationships/slideLayout" Target="../slideLayouts/slideLayout732.xml"/><Relationship Id="rId4" Type="http://schemas.openxmlformats.org/officeDocument/2006/relationships/slideLayout" Target="../slideLayouts/slideLayout731.xml"/><Relationship Id="rId3" Type="http://schemas.openxmlformats.org/officeDocument/2006/relationships/slideLayout" Target="../slideLayouts/slideLayout730.xml"/><Relationship Id="rId2" Type="http://schemas.openxmlformats.org/officeDocument/2006/relationships/slideLayout" Target="../slideLayouts/slideLayout729.xml"/><Relationship Id="rId11" Type="http://schemas.openxmlformats.org/officeDocument/2006/relationships/theme" Target="../theme/theme72.xml"/><Relationship Id="rId10" Type="http://schemas.openxmlformats.org/officeDocument/2006/relationships/image" Target="../media/image1.jpeg"/><Relationship Id="rId1" Type="http://schemas.openxmlformats.org/officeDocument/2006/relationships/slideLayout" Target="../slideLayouts/slideLayout728.xml"/></Relationships>
</file>

<file path=ppt/slideMasters/_rels/slideMaster73.xml.rels><?xml version="1.0" encoding="UTF-8" standalone="yes"?>
<Relationships xmlns="http://schemas.openxmlformats.org/package/2006/relationships"><Relationship Id="rId9" Type="http://schemas.openxmlformats.org/officeDocument/2006/relationships/slideLayout" Target="../slideLayouts/slideLayout745.xml"/><Relationship Id="rId8" Type="http://schemas.openxmlformats.org/officeDocument/2006/relationships/slideLayout" Target="../slideLayouts/slideLayout744.xml"/><Relationship Id="rId7" Type="http://schemas.openxmlformats.org/officeDocument/2006/relationships/slideLayout" Target="../slideLayouts/slideLayout743.xml"/><Relationship Id="rId6" Type="http://schemas.openxmlformats.org/officeDocument/2006/relationships/slideLayout" Target="../slideLayouts/slideLayout742.xml"/><Relationship Id="rId5" Type="http://schemas.openxmlformats.org/officeDocument/2006/relationships/slideLayout" Target="../slideLayouts/slideLayout741.xml"/><Relationship Id="rId4" Type="http://schemas.openxmlformats.org/officeDocument/2006/relationships/slideLayout" Target="../slideLayouts/slideLayout740.xml"/><Relationship Id="rId3" Type="http://schemas.openxmlformats.org/officeDocument/2006/relationships/slideLayout" Target="../slideLayouts/slideLayout739.xml"/><Relationship Id="rId24" Type="http://schemas.openxmlformats.org/officeDocument/2006/relationships/theme" Target="../theme/theme73.xml"/><Relationship Id="rId23" Type="http://schemas.openxmlformats.org/officeDocument/2006/relationships/vmlDrawing" Target="../drawings/vmlDrawing236.vml"/><Relationship Id="rId22" Type="http://schemas.openxmlformats.org/officeDocument/2006/relationships/image" Target="../media/image1.jpeg"/><Relationship Id="rId21" Type="http://schemas.openxmlformats.org/officeDocument/2006/relationships/tags" Target="../tags/tag406.xml"/><Relationship Id="rId20" Type="http://schemas.openxmlformats.org/officeDocument/2006/relationships/image" Target="../media/image13.emf"/><Relationship Id="rId2" Type="http://schemas.openxmlformats.org/officeDocument/2006/relationships/slideLayout" Target="../slideLayouts/slideLayout738.xml"/><Relationship Id="rId19" Type="http://schemas.openxmlformats.org/officeDocument/2006/relationships/oleObject" Target="../embeddings/oleObject236.bin"/><Relationship Id="rId18" Type="http://schemas.openxmlformats.org/officeDocument/2006/relationships/tags" Target="../tags/tag405.xml"/><Relationship Id="rId17" Type="http://schemas.openxmlformats.org/officeDocument/2006/relationships/slideLayout" Target="../slideLayouts/slideLayout753.xml"/><Relationship Id="rId16" Type="http://schemas.openxmlformats.org/officeDocument/2006/relationships/slideLayout" Target="../slideLayouts/slideLayout752.xml"/><Relationship Id="rId15" Type="http://schemas.openxmlformats.org/officeDocument/2006/relationships/slideLayout" Target="../slideLayouts/slideLayout751.xml"/><Relationship Id="rId14" Type="http://schemas.openxmlformats.org/officeDocument/2006/relationships/slideLayout" Target="../slideLayouts/slideLayout750.xml"/><Relationship Id="rId13" Type="http://schemas.openxmlformats.org/officeDocument/2006/relationships/slideLayout" Target="../slideLayouts/slideLayout749.xml"/><Relationship Id="rId12" Type="http://schemas.openxmlformats.org/officeDocument/2006/relationships/slideLayout" Target="../slideLayouts/slideLayout748.xml"/><Relationship Id="rId11" Type="http://schemas.openxmlformats.org/officeDocument/2006/relationships/slideLayout" Target="../slideLayouts/slideLayout747.xml"/><Relationship Id="rId10" Type="http://schemas.openxmlformats.org/officeDocument/2006/relationships/slideLayout" Target="../slideLayouts/slideLayout746.xml"/><Relationship Id="rId1" Type="http://schemas.openxmlformats.org/officeDocument/2006/relationships/slideLayout" Target="../slideLayouts/slideLayout737.xml"/></Relationships>
</file>

<file path=ppt/slideMasters/_rels/slideMaster74.xml.rels><?xml version="1.0" encoding="UTF-8" standalone="yes"?>
<Relationships xmlns="http://schemas.openxmlformats.org/package/2006/relationships"><Relationship Id="rId9" Type="http://schemas.openxmlformats.org/officeDocument/2006/relationships/slideLayout" Target="../slideLayouts/slideLayout762.xml"/><Relationship Id="rId8" Type="http://schemas.openxmlformats.org/officeDocument/2006/relationships/slideLayout" Target="../slideLayouts/slideLayout761.xml"/><Relationship Id="rId7" Type="http://schemas.openxmlformats.org/officeDocument/2006/relationships/slideLayout" Target="../slideLayouts/slideLayout760.xml"/><Relationship Id="rId6" Type="http://schemas.openxmlformats.org/officeDocument/2006/relationships/slideLayout" Target="../slideLayouts/slideLayout759.xml"/><Relationship Id="rId5" Type="http://schemas.openxmlformats.org/officeDocument/2006/relationships/slideLayout" Target="../slideLayouts/slideLayout758.xml"/><Relationship Id="rId4" Type="http://schemas.openxmlformats.org/officeDocument/2006/relationships/slideLayout" Target="../slideLayouts/slideLayout757.xml"/><Relationship Id="rId3" Type="http://schemas.openxmlformats.org/officeDocument/2006/relationships/slideLayout" Target="../slideLayouts/slideLayout756.xml"/><Relationship Id="rId2" Type="http://schemas.openxmlformats.org/officeDocument/2006/relationships/slideLayout" Target="../slideLayouts/slideLayout755.xml"/><Relationship Id="rId16" Type="http://schemas.openxmlformats.org/officeDocument/2006/relationships/theme" Target="../theme/theme74.xml"/><Relationship Id="rId15" Type="http://schemas.openxmlformats.org/officeDocument/2006/relationships/vmlDrawing" Target="../drawings/vmlDrawing241.vml"/><Relationship Id="rId14" Type="http://schemas.openxmlformats.org/officeDocument/2006/relationships/image" Target="../media/image1.jpeg"/><Relationship Id="rId13" Type="http://schemas.openxmlformats.org/officeDocument/2006/relationships/tags" Target="../tags/tag412.xml"/><Relationship Id="rId12" Type="http://schemas.openxmlformats.org/officeDocument/2006/relationships/image" Target="../media/image6.emf"/><Relationship Id="rId11" Type="http://schemas.openxmlformats.org/officeDocument/2006/relationships/oleObject" Target="../embeddings/oleObject241.bin"/><Relationship Id="rId10" Type="http://schemas.openxmlformats.org/officeDocument/2006/relationships/tags" Target="../tags/tag411.xml"/><Relationship Id="rId1" Type="http://schemas.openxmlformats.org/officeDocument/2006/relationships/slideLayout" Target="../slideLayouts/slideLayout754.xml"/></Relationships>
</file>

<file path=ppt/slideMasters/_rels/slideMaster75.xml.rels><?xml version="1.0" encoding="UTF-8" standalone="yes"?>
<Relationships xmlns="http://schemas.openxmlformats.org/package/2006/relationships"><Relationship Id="rId9" Type="http://schemas.openxmlformats.org/officeDocument/2006/relationships/slideLayout" Target="../slideLayouts/slideLayout771.xml"/><Relationship Id="rId8" Type="http://schemas.openxmlformats.org/officeDocument/2006/relationships/slideLayout" Target="../slideLayouts/slideLayout770.xml"/><Relationship Id="rId7" Type="http://schemas.openxmlformats.org/officeDocument/2006/relationships/slideLayout" Target="../slideLayouts/slideLayout769.xml"/><Relationship Id="rId6" Type="http://schemas.openxmlformats.org/officeDocument/2006/relationships/slideLayout" Target="../slideLayouts/slideLayout768.xml"/><Relationship Id="rId5" Type="http://schemas.openxmlformats.org/officeDocument/2006/relationships/slideLayout" Target="../slideLayouts/slideLayout767.xml"/><Relationship Id="rId4" Type="http://schemas.openxmlformats.org/officeDocument/2006/relationships/slideLayout" Target="../slideLayouts/slideLayout766.xml"/><Relationship Id="rId3" Type="http://schemas.openxmlformats.org/officeDocument/2006/relationships/slideLayout" Target="../slideLayouts/slideLayout765.xml"/><Relationship Id="rId26" Type="http://schemas.openxmlformats.org/officeDocument/2006/relationships/theme" Target="../theme/theme75.xml"/><Relationship Id="rId25" Type="http://schemas.openxmlformats.org/officeDocument/2006/relationships/vmlDrawing" Target="../drawings/vmlDrawing256.vml"/><Relationship Id="rId24" Type="http://schemas.openxmlformats.org/officeDocument/2006/relationships/image" Target="../media/image81.png"/><Relationship Id="rId23" Type="http://schemas.openxmlformats.org/officeDocument/2006/relationships/tags" Target="../tags/tag442.xml"/><Relationship Id="rId22" Type="http://schemas.openxmlformats.org/officeDocument/2006/relationships/image" Target="../media/image80.emf"/><Relationship Id="rId21" Type="http://schemas.openxmlformats.org/officeDocument/2006/relationships/oleObject" Target="../embeddings/oleObject256.bin"/><Relationship Id="rId20" Type="http://schemas.openxmlformats.org/officeDocument/2006/relationships/tags" Target="../tags/tag441.xml"/><Relationship Id="rId2" Type="http://schemas.openxmlformats.org/officeDocument/2006/relationships/slideLayout" Target="../slideLayouts/slideLayout764.xml"/><Relationship Id="rId19" Type="http://schemas.openxmlformats.org/officeDocument/2006/relationships/slideLayout" Target="../slideLayouts/slideLayout781.xml"/><Relationship Id="rId18" Type="http://schemas.openxmlformats.org/officeDocument/2006/relationships/slideLayout" Target="../slideLayouts/slideLayout780.xml"/><Relationship Id="rId17" Type="http://schemas.openxmlformats.org/officeDocument/2006/relationships/slideLayout" Target="../slideLayouts/slideLayout779.xml"/><Relationship Id="rId16" Type="http://schemas.openxmlformats.org/officeDocument/2006/relationships/slideLayout" Target="../slideLayouts/slideLayout778.xml"/><Relationship Id="rId15" Type="http://schemas.openxmlformats.org/officeDocument/2006/relationships/slideLayout" Target="../slideLayouts/slideLayout777.xml"/><Relationship Id="rId14" Type="http://schemas.openxmlformats.org/officeDocument/2006/relationships/slideLayout" Target="../slideLayouts/slideLayout776.xml"/><Relationship Id="rId13" Type="http://schemas.openxmlformats.org/officeDocument/2006/relationships/slideLayout" Target="../slideLayouts/slideLayout775.xml"/><Relationship Id="rId12" Type="http://schemas.openxmlformats.org/officeDocument/2006/relationships/slideLayout" Target="../slideLayouts/slideLayout774.xml"/><Relationship Id="rId11" Type="http://schemas.openxmlformats.org/officeDocument/2006/relationships/slideLayout" Target="../slideLayouts/slideLayout773.xml"/><Relationship Id="rId10" Type="http://schemas.openxmlformats.org/officeDocument/2006/relationships/slideLayout" Target="../slideLayouts/slideLayout772.xml"/><Relationship Id="rId1" Type="http://schemas.openxmlformats.org/officeDocument/2006/relationships/slideLayout" Target="../slideLayouts/slideLayout763.xml"/></Relationships>
</file>

<file path=ppt/slideMasters/_rels/slideMaster76.xml.rels><?xml version="1.0" encoding="UTF-8" standalone="yes"?>
<Relationships xmlns="http://schemas.openxmlformats.org/package/2006/relationships"><Relationship Id="rId8" Type="http://schemas.openxmlformats.org/officeDocument/2006/relationships/theme" Target="../theme/theme76.xml"/><Relationship Id="rId7" Type="http://schemas.openxmlformats.org/officeDocument/2006/relationships/vmlDrawing" Target="../drawings/vmlDrawing258.vml"/><Relationship Id="rId6" Type="http://schemas.openxmlformats.org/officeDocument/2006/relationships/image" Target="../media/image1.jpeg"/><Relationship Id="rId5" Type="http://schemas.openxmlformats.org/officeDocument/2006/relationships/image" Target="../media/image42.emf"/><Relationship Id="rId4" Type="http://schemas.openxmlformats.org/officeDocument/2006/relationships/oleObject" Target="../embeddings/oleObject258.bin"/><Relationship Id="rId3" Type="http://schemas.openxmlformats.org/officeDocument/2006/relationships/tags" Target="../tags/tag444.xml"/><Relationship Id="rId2" Type="http://schemas.openxmlformats.org/officeDocument/2006/relationships/slideLayout" Target="../slideLayouts/slideLayout783.xml"/><Relationship Id="rId1" Type="http://schemas.openxmlformats.org/officeDocument/2006/relationships/slideLayout" Target="../slideLayouts/slideLayout782.xml"/></Relationships>
</file>

<file path=ppt/slideMasters/_rels/slideMaster77.xml.rels><?xml version="1.0" encoding="UTF-8" standalone="yes"?>
<Relationships xmlns="http://schemas.openxmlformats.org/package/2006/relationships"><Relationship Id="rId9" Type="http://schemas.openxmlformats.org/officeDocument/2006/relationships/slideLayout" Target="../slideLayouts/slideLayout792.xml"/><Relationship Id="rId8" Type="http://schemas.openxmlformats.org/officeDocument/2006/relationships/slideLayout" Target="../slideLayouts/slideLayout791.xml"/><Relationship Id="rId7" Type="http://schemas.openxmlformats.org/officeDocument/2006/relationships/slideLayout" Target="../slideLayouts/slideLayout790.xml"/><Relationship Id="rId6" Type="http://schemas.openxmlformats.org/officeDocument/2006/relationships/slideLayout" Target="../slideLayouts/slideLayout789.xml"/><Relationship Id="rId5" Type="http://schemas.openxmlformats.org/officeDocument/2006/relationships/slideLayout" Target="../slideLayouts/slideLayout788.xml"/><Relationship Id="rId4" Type="http://schemas.openxmlformats.org/officeDocument/2006/relationships/slideLayout" Target="../slideLayouts/slideLayout787.xml"/><Relationship Id="rId3" Type="http://schemas.openxmlformats.org/officeDocument/2006/relationships/slideLayout" Target="../slideLayouts/slideLayout786.xml"/><Relationship Id="rId2" Type="http://schemas.openxmlformats.org/officeDocument/2006/relationships/slideLayout" Target="../slideLayouts/slideLayout785.xml"/><Relationship Id="rId16" Type="http://schemas.openxmlformats.org/officeDocument/2006/relationships/theme" Target="../theme/theme77.xml"/><Relationship Id="rId15" Type="http://schemas.openxmlformats.org/officeDocument/2006/relationships/vmlDrawing" Target="../drawings/vmlDrawing261.vml"/><Relationship Id="rId14" Type="http://schemas.openxmlformats.org/officeDocument/2006/relationships/image" Target="../media/image8.jpeg"/><Relationship Id="rId13" Type="http://schemas.openxmlformats.org/officeDocument/2006/relationships/image" Target="../media/image10.emf"/><Relationship Id="rId12" Type="http://schemas.openxmlformats.org/officeDocument/2006/relationships/oleObject" Target="../embeddings/oleObject261.bin"/><Relationship Id="rId11" Type="http://schemas.openxmlformats.org/officeDocument/2006/relationships/tags" Target="../tags/tag447.xml"/><Relationship Id="rId10" Type="http://schemas.openxmlformats.org/officeDocument/2006/relationships/slideLayout" Target="../slideLayouts/slideLayout793.xml"/><Relationship Id="rId1" Type="http://schemas.openxmlformats.org/officeDocument/2006/relationships/slideLayout" Target="../slideLayouts/slideLayout784.xml"/></Relationships>
</file>

<file path=ppt/slideMasters/_rels/slideMaster78.xml.rels><?xml version="1.0" encoding="UTF-8" standalone="yes"?>
<Relationships xmlns="http://schemas.openxmlformats.org/package/2006/relationships"><Relationship Id="rId6" Type="http://schemas.openxmlformats.org/officeDocument/2006/relationships/theme" Target="../theme/theme78.xml"/><Relationship Id="rId5" Type="http://schemas.openxmlformats.org/officeDocument/2006/relationships/vmlDrawing" Target="../drawings/vmlDrawing262.vml"/><Relationship Id="rId4" Type="http://schemas.openxmlformats.org/officeDocument/2006/relationships/tags" Target="../tags/tag449.xml"/><Relationship Id="rId3" Type="http://schemas.openxmlformats.org/officeDocument/2006/relationships/image" Target="../media/image20.emf"/><Relationship Id="rId2" Type="http://schemas.openxmlformats.org/officeDocument/2006/relationships/oleObject" Target="../embeddings/oleObject262.bin"/><Relationship Id="rId1" Type="http://schemas.openxmlformats.org/officeDocument/2006/relationships/tags" Target="../tags/tag448.xml"/></Relationships>
</file>

<file path=ppt/slideMasters/_rels/slideMaster79.xml.rels><?xml version="1.0" encoding="UTF-8" standalone="yes"?>
<Relationships xmlns="http://schemas.openxmlformats.org/package/2006/relationships"><Relationship Id="rId9" Type="http://schemas.openxmlformats.org/officeDocument/2006/relationships/slideLayout" Target="../slideLayouts/slideLayout802.xml"/><Relationship Id="rId8" Type="http://schemas.openxmlformats.org/officeDocument/2006/relationships/slideLayout" Target="../slideLayouts/slideLayout801.xml"/><Relationship Id="rId7" Type="http://schemas.openxmlformats.org/officeDocument/2006/relationships/slideLayout" Target="../slideLayouts/slideLayout800.xml"/><Relationship Id="rId6" Type="http://schemas.openxmlformats.org/officeDocument/2006/relationships/slideLayout" Target="../slideLayouts/slideLayout799.xml"/><Relationship Id="rId5" Type="http://schemas.openxmlformats.org/officeDocument/2006/relationships/slideLayout" Target="../slideLayouts/slideLayout798.xml"/><Relationship Id="rId4" Type="http://schemas.openxmlformats.org/officeDocument/2006/relationships/slideLayout" Target="../slideLayouts/slideLayout797.xml"/><Relationship Id="rId3" Type="http://schemas.openxmlformats.org/officeDocument/2006/relationships/slideLayout" Target="../slideLayouts/slideLayout796.xml"/><Relationship Id="rId2" Type="http://schemas.openxmlformats.org/officeDocument/2006/relationships/slideLayout" Target="../slideLayouts/slideLayout795.xml"/><Relationship Id="rId18" Type="http://schemas.openxmlformats.org/officeDocument/2006/relationships/theme" Target="../theme/theme79.xml"/><Relationship Id="rId17" Type="http://schemas.openxmlformats.org/officeDocument/2006/relationships/vmlDrawing" Target="../drawings/vmlDrawing271.vml"/><Relationship Id="rId16" Type="http://schemas.openxmlformats.org/officeDocument/2006/relationships/image" Target="../media/image1.jpeg"/><Relationship Id="rId15" Type="http://schemas.openxmlformats.org/officeDocument/2006/relationships/tags" Target="../tags/tag467.xml"/><Relationship Id="rId14" Type="http://schemas.openxmlformats.org/officeDocument/2006/relationships/image" Target="../media/image13.emf"/><Relationship Id="rId13" Type="http://schemas.openxmlformats.org/officeDocument/2006/relationships/oleObject" Target="../embeddings/oleObject271.bin"/><Relationship Id="rId12" Type="http://schemas.openxmlformats.org/officeDocument/2006/relationships/tags" Target="../tags/tag466.xml"/><Relationship Id="rId11" Type="http://schemas.openxmlformats.org/officeDocument/2006/relationships/slideLayout" Target="../slideLayouts/slideLayout804.xml"/><Relationship Id="rId10" Type="http://schemas.openxmlformats.org/officeDocument/2006/relationships/slideLayout" Target="../slideLayouts/slideLayout803.xml"/><Relationship Id="rId1" Type="http://schemas.openxmlformats.org/officeDocument/2006/relationships/slideLayout" Target="../slideLayouts/slideLayout79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3" Type="http://schemas.openxmlformats.org/officeDocument/2006/relationships/theme" Target="../theme/theme8.xml"/><Relationship Id="rId12" Type="http://schemas.openxmlformats.org/officeDocument/2006/relationships/image" Target="../media/image1.jpe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0.xml.rels><?xml version="1.0" encoding="UTF-8" standalone="yes"?>
<Relationships xmlns="http://schemas.openxmlformats.org/package/2006/relationships"><Relationship Id="rId9" Type="http://schemas.openxmlformats.org/officeDocument/2006/relationships/slideLayout" Target="../slideLayouts/slideLayout813.xml"/><Relationship Id="rId8" Type="http://schemas.openxmlformats.org/officeDocument/2006/relationships/slideLayout" Target="../slideLayouts/slideLayout812.xml"/><Relationship Id="rId7" Type="http://schemas.openxmlformats.org/officeDocument/2006/relationships/slideLayout" Target="../slideLayouts/slideLayout811.xml"/><Relationship Id="rId6" Type="http://schemas.openxmlformats.org/officeDocument/2006/relationships/slideLayout" Target="../slideLayouts/slideLayout810.xml"/><Relationship Id="rId5" Type="http://schemas.openxmlformats.org/officeDocument/2006/relationships/slideLayout" Target="../slideLayouts/slideLayout809.xml"/><Relationship Id="rId4" Type="http://schemas.openxmlformats.org/officeDocument/2006/relationships/slideLayout" Target="../slideLayouts/slideLayout808.xml"/><Relationship Id="rId3" Type="http://schemas.openxmlformats.org/officeDocument/2006/relationships/slideLayout" Target="../slideLayouts/slideLayout807.xml"/><Relationship Id="rId20" Type="http://schemas.openxmlformats.org/officeDocument/2006/relationships/theme" Target="../theme/theme80.xml"/><Relationship Id="rId2" Type="http://schemas.openxmlformats.org/officeDocument/2006/relationships/slideLayout" Target="../slideLayouts/slideLayout806.xml"/><Relationship Id="rId19" Type="http://schemas.openxmlformats.org/officeDocument/2006/relationships/vmlDrawing" Target="../drawings/vmlDrawing275.vml"/><Relationship Id="rId18" Type="http://schemas.openxmlformats.org/officeDocument/2006/relationships/image" Target="../media/image8.jpeg"/><Relationship Id="rId17" Type="http://schemas.openxmlformats.org/officeDocument/2006/relationships/tags" Target="../tags/tag472.xml"/><Relationship Id="rId16" Type="http://schemas.openxmlformats.org/officeDocument/2006/relationships/image" Target="../media/image10.emf"/><Relationship Id="rId15" Type="http://schemas.openxmlformats.org/officeDocument/2006/relationships/oleObject" Target="../embeddings/oleObject275.bin"/><Relationship Id="rId14" Type="http://schemas.openxmlformats.org/officeDocument/2006/relationships/tags" Target="../tags/tag471.xml"/><Relationship Id="rId13" Type="http://schemas.openxmlformats.org/officeDocument/2006/relationships/slideLayout" Target="../slideLayouts/slideLayout817.xml"/><Relationship Id="rId12" Type="http://schemas.openxmlformats.org/officeDocument/2006/relationships/slideLayout" Target="../slideLayouts/slideLayout816.xml"/><Relationship Id="rId11" Type="http://schemas.openxmlformats.org/officeDocument/2006/relationships/slideLayout" Target="../slideLayouts/slideLayout815.xml"/><Relationship Id="rId10" Type="http://schemas.openxmlformats.org/officeDocument/2006/relationships/slideLayout" Target="../slideLayouts/slideLayout814.xml"/><Relationship Id="rId1" Type="http://schemas.openxmlformats.org/officeDocument/2006/relationships/slideLayout" Target="../slideLayouts/slideLayout805.xml"/></Relationships>
</file>

<file path=ppt/slideMasters/_rels/slideMaster81.xml.rels><?xml version="1.0" encoding="UTF-8" standalone="yes"?>
<Relationships xmlns="http://schemas.openxmlformats.org/package/2006/relationships"><Relationship Id="rId9" Type="http://schemas.openxmlformats.org/officeDocument/2006/relationships/slideLayout" Target="../slideLayouts/slideLayout826.xml"/><Relationship Id="rId8" Type="http://schemas.openxmlformats.org/officeDocument/2006/relationships/slideLayout" Target="../slideLayouts/slideLayout825.xml"/><Relationship Id="rId7" Type="http://schemas.openxmlformats.org/officeDocument/2006/relationships/slideLayout" Target="../slideLayouts/slideLayout824.xml"/><Relationship Id="rId6" Type="http://schemas.openxmlformats.org/officeDocument/2006/relationships/slideLayout" Target="../slideLayouts/slideLayout823.xml"/><Relationship Id="rId5" Type="http://schemas.openxmlformats.org/officeDocument/2006/relationships/slideLayout" Target="../slideLayouts/slideLayout822.xml"/><Relationship Id="rId4" Type="http://schemas.openxmlformats.org/officeDocument/2006/relationships/slideLayout" Target="../slideLayouts/slideLayout821.xml"/><Relationship Id="rId3" Type="http://schemas.openxmlformats.org/officeDocument/2006/relationships/slideLayout" Target="../slideLayouts/slideLayout820.xml"/><Relationship Id="rId2" Type="http://schemas.openxmlformats.org/officeDocument/2006/relationships/slideLayout" Target="../slideLayouts/slideLayout819.xml"/><Relationship Id="rId11" Type="http://schemas.openxmlformats.org/officeDocument/2006/relationships/theme" Target="../theme/theme81.xml"/><Relationship Id="rId10" Type="http://schemas.openxmlformats.org/officeDocument/2006/relationships/image" Target="../media/image82.png"/><Relationship Id="rId1" Type="http://schemas.openxmlformats.org/officeDocument/2006/relationships/slideLayout" Target="../slideLayouts/slideLayout818.xml"/></Relationships>
</file>

<file path=ppt/slideMasters/_rels/slideMaster82.xml.rels><?xml version="1.0" encoding="UTF-8" standalone="yes"?>
<Relationships xmlns="http://schemas.openxmlformats.org/package/2006/relationships"><Relationship Id="rId7" Type="http://schemas.openxmlformats.org/officeDocument/2006/relationships/theme" Target="../theme/theme82.xml"/><Relationship Id="rId6" Type="http://schemas.openxmlformats.org/officeDocument/2006/relationships/vmlDrawing" Target="../drawings/vmlDrawing276.vml"/><Relationship Id="rId5" Type="http://schemas.openxmlformats.org/officeDocument/2006/relationships/image" Target="../media/image41.jpeg"/><Relationship Id="rId4" Type="http://schemas.openxmlformats.org/officeDocument/2006/relationships/tags" Target="../tags/tag474.xml"/><Relationship Id="rId3" Type="http://schemas.openxmlformats.org/officeDocument/2006/relationships/image" Target="../media/image40.emf"/><Relationship Id="rId2" Type="http://schemas.openxmlformats.org/officeDocument/2006/relationships/oleObject" Target="../embeddings/oleObject276.bin"/><Relationship Id="rId1" Type="http://schemas.openxmlformats.org/officeDocument/2006/relationships/tags" Target="../tags/tag473.xml"/></Relationships>
</file>

<file path=ppt/slideMasters/_rels/slideMaster83.xml.rels><?xml version="1.0" encoding="UTF-8" standalone="yes"?>
<Relationships xmlns="http://schemas.openxmlformats.org/package/2006/relationships"><Relationship Id="rId9" Type="http://schemas.openxmlformats.org/officeDocument/2006/relationships/slideLayout" Target="../slideLayouts/slideLayout835.xml"/><Relationship Id="rId8" Type="http://schemas.openxmlformats.org/officeDocument/2006/relationships/slideLayout" Target="../slideLayouts/slideLayout834.xml"/><Relationship Id="rId7" Type="http://schemas.openxmlformats.org/officeDocument/2006/relationships/slideLayout" Target="../slideLayouts/slideLayout833.xml"/><Relationship Id="rId6" Type="http://schemas.openxmlformats.org/officeDocument/2006/relationships/slideLayout" Target="../slideLayouts/slideLayout832.xml"/><Relationship Id="rId5" Type="http://schemas.openxmlformats.org/officeDocument/2006/relationships/slideLayout" Target="../slideLayouts/slideLayout831.xml"/><Relationship Id="rId4" Type="http://schemas.openxmlformats.org/officeDocument/2006/relationships/slideLayout" Target="../slideLayouts/slideLayout830.xml"/><Relationship Id="rId3" Type="http://schemas.openxmlformats.org/officeDocument/2006/relationships/slideLayout" Target="../slideLayouts/slideLayout829.xml"/><Relationship Id="rId2" Type="http://schemas.openxmlformats.org/officeDocument/2006/relationships/slideLayout" Target="../slideLayouts/slideLayout828.xml"/><Relationship Id="rId19" Type="http://schemas.openxmlformats.org/officeDocument/2006/relationships/theme" Target="../theme/theme83.xml"/><Relationship Id="rId18" Type="http://schemas.openxmlformats.org/officeDocument/2006/relationships/vmlDrawing" Target="../drawings/vmlDrawing281.vml"/><Relationship Id="rId17" Type="http://schemas.openxmlformats.org/officeDocument/2006/relationships/image" Target="../media/image1.jpeg"/><Relationship Id="rId16" Type="http://schemas.openxmlformats.org/officeDocument/2006/relationships/image" Target="../media/image11.emf"/><Relationship Id="rId15" Type="http://schemas.openxmlformats.org/officeDocument/2006/relationships/oleObject" Target="../embeddings/oleObject281.bin"/><Relationship Id="rId14" Type="http://schemas.openxmlformats.org/officeDocument/2006/relationships/tags" Target="../tags/tag479.xml"/><Relationship Id="rId13" Type="http://schemas.openxmlformats.org/officeDocument/2006/relationships/slideLayout" Target="../slideLayouts/slideLayout839.xml"/><Relationship Id="rId12" Type="http://schemas.openxmlformats.org/officeDocument/2006/relationships/slideLayout" Target="../slideLayouts/slideLayout838.xml"/><Relationship Id="rId11" Type="http://schemas.openxmlformats.org/officeDocument/2006/relationships/slideLayout" Target="../slideLayouts/slideLayout837.xml"/><Relationship Id="rId10" Type="http://schemas.openxmlformats.org/officeDocument/2006/relationships/slideLayout" Target="../slideLayouts/slideLayout836.xml"/><Relationship Id="rId1" Type="http://schemas.openxmlformats.org/officeDocument/2006/relationships/slideLayout" Target="../slideLayouts/slideLayout827.xml"/></Relationships>
</file>

<file path=ppt/slideMasters/_rels/slideMaster84.xml.rels><?xml version="1.0" encoding="UTF-8" standalone="yes"?>
<Relationships xmlns="http://schemas.openxmlformats.org/package/2006/relationships"><Relationship Id="rId9" Type="http://schemas.openxmlformats.org/officeDocument/2006/relationships/slideLayout" Target="../slideLayouts/slideLayout848.xml"/><Relationship Id="rId8" Type="http://schemas.openxmlformats.org/officeDocument/2006/relationships/slideLayout" Target="../slideLayouts/slideLayout847.xml"/><Relationship Id="rId7" Type="http://schemas.openxmlformats.org/officeDocument/2006/relationships/slideLayout" Target="../slideLayouts/slideLayout846.xml"/><Relationship Id="rId6" Type="http://schemas.openxmlformats.org/officeDocument/2006/relationships/slideLayout" Target="../slideLayouts/slideLayout845.xml"/><Relationship Id="rId5" Type="http://schemas.openxmlformats.org/officeDocument/2006/relationships/slideLayout" Target="../slideLayouts/slideLayout844.xml"/><Relationship Id="rId4" Type="http://schemas.openxmlformats.org/officeDocument/2006/relationships/slideLayout" Target="../slideLayouts/slideLayout843.xml"/><Relationship Id="rId3" Type="http://schemas.openxmlformats.org/officeDocument/2006/relationships/slideLayout" Target="../slideLayouts/slideLayout842.xml"/><Relationship Id="rId2" Type="http://schemas.openxmlformats.org/officeDocument/2006/relationships/slideLayout" Target="../slideLayouts/slideLayout841.xml"/><Relationship Id="rId18" Type="http://schemas.openxmlformats.org/officeDocument/2006/relationships/theme" Target="../theme/theme84.xml"/><Relationship Id="rId17" Type="http://schemas.openxmlformats.org/officeDocument/2006/relationships/vmlDrawing" Target="../drawings/vmlDrawing290.vml"/><Relationship Id="rId16" Type="http://schemas.openxmlformats.org/officeDocument/2006/relationships/image" Target="../media/image1.jpeg"/><Relationship Id="rId15" Type="http://schemas.openxmlformats.org/officeDocument/2006/relationships/tags" Target="../tags/tag497.xml"/><Relationship Id="rId14" Type="http://schemas.openxmlformats.org/officeDocument/2006/relationships/image" Target="../media/image13.emf"/><Relationship Id="rId13" Type="http://schemas.openxmlformats.org/officeDocument/2006/relationships/oleObject" Target="../embeddings/oleObject290.bin"/><Relationship Id="rId12" Type="http://schemas.openxmlformats.org/officeDocument/2006/relationships/tags" Target="../tags/tag496.xml"/><Relationship Id="rId11" Type="http://schemas.openxmlformats.org/officeDocument/2006/relationships/slideLayout" Target="../slideLayouts/slideLayout850.xml"/><Relationship Id="rId10" Type="http://schemas.openxmlformats.org/officeDocument/2006/relationships/slideLayout" Target="../slideLayouts/slideLayout849.xml"/><Relationship Id="rId1" Type="http://schemas.openxmlformats.org/officeDocument/2006/relationships/slideLayout" Target="../slideLayouts/slideLayout840.xml"/></Relationships>
</file>

<file path=ppt/slideMasters/_rels/slideMaster85.xml.rels><?xml version="1.0" encoding="UTF-8" standalone="yes"?>
<Relationships xmlns="http://schemas.openxmlformats.org/package/2006/relationships"><Relationship Id="rId9" Type="http://schemas.openxmlformats.org/officeDocument/2006/relationships/slideLayout" Target="../slideLayouts/slideLayout859.xml"/><Relationship Id="rId8" Type="http://schemas.openxmlformats.org/officeDocument/2006/relationships/slideLayout" Target="../slideLayouts/slideLayout858.xml"/><Relationship Id="rId7" Type="http://schemas.openxmlformats.org/officeDocument/2006/relationships/slideLayout" Target="../slideLayouts/slideLayout857.xml"/><Relationship Id="rId6" Type="http://schemas.openxmlformats.org/officeDocument/2006/relationships/slideLayout" Target="../slideLayouts/slideLayout856.xml"/><Relationship Id="rId5" Type="http://schemas.openxmlformats.org/officeDocument/2006/relationships/slideLayout" Target="../slideLayouts/slideLayout855.xml"/><Relationship Id="rId4" Type="http://schemas.openxmlformats.org/officeDocument/2006/relationships/slideLayout" Target="../slideLayouts/slideLayout854.xml"/><Relationship Id="rId3" Type="http://schemas.openxmlformats.org/officeDocument/2006/relationships/slideLayout" Target="../slideLayouts/slideLayout853.xml"/><Relationship Id="rId2" Type="http://schemas.openxmlformats.org/officeDocument/2006/relationships/slideLayout" Target="../slideLayouts/slideLayout852.xml"/><Relationship Id="rId18" Type="http://schemas.openxmlformats.org/officeDocument/2006/relationships/theme" Target="../theme/theme85.xml"/><Relationship Id="rId17" Type="http://schemas.openxmlformats.org/officeDocument/2006/relationships/vmlDrawing" Target="../drawings/vmlDrawing293.vml"/><Relationship Id="rId16" Type="http://schemas.openxmlformats.org/officeDocument/2006/relationships/image" Target="../media/image8.jpeg"/><Relationship Id="rId15" Type="http://schemas.openxmlformats.org/officeDocument/2006/relationships/tags" Target="../tags/tag501.xml"/><Relationship Id="rId14" Type="http://schemas.openxmlformats.org/officeDocument/2006/relationships/image" Target="../media/image10.emf"/><Relationship Id="rId13" Type="http://schemas.openxmlformats.org/officeDocument/2006/relationships/oleObject" Target="../embeddings/oleObject293.bin"/><Relationship Id="rId12" Type="http://schemas.openxmlformats.org/officeDocument/2006/relationships/tags" Target="../tags/tag500.xml"/><Relationship Id="rId11" Type="http://schemas.openxmlformats.org/officeDocument/2006/relationships/slideLayout" Target="../slideLayouts/slideLayout861.xml"/><Relationship Id="rId10" Type="http://schemas.openxmlformats.org/officeDocument/2006/relationships/slideLayout" Target="../slideLayouts/slideLayout860.xml"/><Relationship Id="rId1" Type="http://schemas.openxmlformats.org/officeDocument/2006/relationships/slideLayout" Target="../slideLayouts/slideLayout851.xml"/></Relationships>
</file>

<file path=ppt/slideMasters/_rels/slideMaster86.xml.rels><?xml version="1.0" encoding="UTF-8" standalone="yes"?>
<Relationships xmlns="http://schemas.openxmlformats.org/package/2006/relationships"><Relationship Id="rId9" Type="http://schemas.openxmlformats.org/officeDocument/2006/relationships/image" Target="../media/image1.jpeg"/><Relationship Id="rId8" Type="http://schemas.openxmlformats.org/officeDocument/2006/relationships/slideLayout" Target="../slideLayouts/slideLayout869.xml"/><Relationship Id="rId7" Type="http://schemas.openxmlformats.org/officeDocument/2006/relationships/slideLayout" Target="../slideLayouts/slideLayout868.xml"/><Relationship Id="rId6" Type="http://schemas.openxmlformats.org/officeDocument/2006/relationships/slideLayout" Target="../slideLayouts/slideLayout867.xml"/><Relationship Id="rId5" Type="http://schemas.openxmlformats.org/officeDocument/2006/relationships/slideLayout" Target="../slideLayouts/slideLayout866.xml"/><Relationship Id="rId4" Type="http://schemas.openxmlformats.org/officeDocument/2006/relationships/slideLayout" Target="../slideLayouts/slideLayout865.xml"/><Relationship Id="rId3" Type="http://schemas.openxmlformats.org/officeDocument/2006/relationships/slideLayout" Target="../slideLayouts/slideLayout864.xml"/><Relationship Id="rId2" Type="http://schemas.openxmlformats.org/officeDocument/2006/relationships/slideLayout" Target="../slideLayouts/slideLayout863.xml"/><Relationship Id="rId10" Type="http://schemas.openxmlformats.org/officeDocument/2006/relationships/theme" Target="../theme/theme86.xml"/><Relationship Id="rId1" Type="http://schemas.openxmlformats.org/officeDocument/2006/relationships/slideLayout" Target="../slideLayouts/slideLayout862.xml"/></Relationships>
</file>

<file path=ppt/slideMasters/_rels/slideMaster87.xml.rels><?xml version="1.0" encoding="UTF-8" standalone="yes"?>
<Relationships xmlns="http://schemas.openxmlformats.org/package/2006/relationships"><Relationship Id="rId9" Type="http://schemas.openxmlformats.org/officeDocument/2006/relationships/slideLayout" Target="../slideLayouts/slideLayout878.xml"/><Relationship Id="rId8" Type="http://schemas.openxmlformats.org/officeDocument/2006/relationships/slideLayout" Target="../slideLayouts/slideLayout877.xml"/><Relationship Id="rId7" Type="http://schemas.openxmlformats.org/officeDocument/2006/relationships/slideLayout" Target="../slideLayouts/slideLayout876.xml"/><Relationship Id="rId6" Type="http://schemas.openxmlformats.org/officeDocument/2006/relationships/slideLayout" Target="../slideLayouts/slideLayout875.xml"/><Relationship Id="rId5" Type="http://schemas.openxmlformats.org/officeDocument/2006/relationships/slideLayout" Target="../slideLayouts/slideLayout874.xml"/><Relationship Id="rId4" Type="http://schemas.openxmlformats.org/officeDocument/2006/relationships/slideLayout" Target="../slideLayouts/slideLayout873.xml"/><Relationship Id="rId3" Type="http://schemas.openxmlformats.org/officeDocument/2006/relationships/slideLayout" Target="../slideLayouts/slideLayout872.xml"/><Relationship Id="rId2" Type="http://schemas.openxmlformats.org/officeDocument/2006/relationships/slideLayout" Target="../slideLayouts/slideLayout871.xml"/><Relationship Id="rId18" Type="http://schemas.openxmlformats.org/officeDocument/2006/relationships/theme" Target="../theme/theme87.xml"/><Relationship Id="rId17" Type="http://schemas.openxmlformats.org/officeDocument/2006/relationships/vmlDrawing" Target="../drawings/vmlDrawing302.vml"/><Relationship Id="rId16" Type="http://schemas.openxmlformats.org/officeDocument/2006/relationships/image" Target="../media/image1.jpeg"/><Relationship Id="rId15" Type="http://schemas.openxmlformats.org/officeDocument/2006/relationships/image" Target="../media/image11.emf"/><Relationship Id="rId14" Type="http://schemas.openxmlformats.org/officeDocument/2006/relationships/oleObject" Target="../embeddings/oleObject302.bin"/><Relationship Id="rId13" Type="http://schemas.openxmlformats.org/officeDocument/2006/relationships/tags" Target="../tags/tag512.xml"/><Relationship Id="rId12" Type="http://schemas.openxmlformats.org/officeDocument/2006/relationships/slideLayout" Target="../slideLayouts/slideLayout881.xml"/><Relationship Id="rId11" Type="http://schemas.openxmlformats.org/officeDocument/2006/relationships/slideLayout" Target="../slideLayouts/slideLayout880.xml"/><Relationship Id="rId10" Type="http://schemas.openxmlformats.org/officeDocument/2006/relationships/slideLayout" Target="../slideLayouts/slideLayout879.xml"/><Relationship Id="rId1" Type="http://schemas.openxmlformats.org/officeDocument/2006/relationships/slideLayout" Target="../slideLayouts/slideLayout870.xml"/></Relationships>
</file>

<file path=ppt/slideMasters/_rels/slideMaster88.xml.rels><?xml version="1.0" encoding="UTF-8" standalone="yes"?>
<Relationships xmlns="http://schemas.openxmlformats.org/package/2006/relationships"><Relationship Id="rId7" Type="http://schemas.openxmlformats.org/officeDocument/2006/relationships/theme" Target="../theme/theme88.xml"/><Relationship Id="rId6" Type="http://schemas.openxmlformats.org/officeDocument/2006/relationships/vmlDrawing" Target="../drawings/vmlDrawing303.vml"/><Relationship Id="rId5" Type="http://schemas.openxmlformats.org/officeDocument/2006/relationships/image" Target="../media/image41.jpeg"/><Relationship Id="rId4" Type="http://schemas.openxmlformats.org/officeDocument/2006/relationships/tags" Target="../tags/tag514.xml"/><Relationship Id="rId3" Type="http://schemas.openxmlformats.org/officeDocument/2006/relationships/image" Target="../media/image40.emf"/><Relationship Id="rId2" Type="http://schemas.openxmlformats.org/officeDocument/2006/relationships/oleObject" Target="../embeddings/oleObject303.bin"/><Relationship Id="rId1" Type="http://schemas.openxmlformats.org/officeDocument/2006/relationships/tags" Target="../tags/tag513.xml"/></Relationships>
</file>

<file path=ppt/slideMasters/_rels/slideMaster89.xml.rels><?xml version="1.0" encoding="UTF-8" standalone="yes"?>
<Relationships xmlns="http://schemas.openxmlformats.org/package/2006/relationships"><Relationship Id="rId9" Type="http://schemas.openxmlformats.org/officeDocument/2006/relationships/theme" Target="../theme/theme89.xml"/><Relationship Id="rId8" Type="http://schemas.openxmlformats.org/officeDocument/2006/relationships/image" Target="../media/image1.jpeg"/><Relationship Id="rId7" Type="http://schemas.openxmlformats.org/officeDocument/2006/relationships/slideLayout" Target="../slideLayouts/slideLayout888.xml"/><Relationship Id="rId6" Type="http://schemas.openxmlformats.org/officeDocument/2006/relationships/slideLayout" Target="../slideLayouts/slideLayout887.xml"/><Relationship Id="rId5" Type="http://schemas.openxmlformats.org/officeDocument/2006/relationships/slideLayout" Target="../slideLayouts/slideLayout886.xml"/><Relationship Id="rId4" Type="http://schemas.openxmlformats.org/officeDocument/2006/relationships/slideLayout" Target="../slideLayouts/slideLayout885.xml"/><Relationship Id="rId3" Type="http://schemas.openxmlformats.org/officeDocument/2006/relationships/slideLayout" Target="../slideLayouts/slideLayout884.xml"/><Relationship Id="rId2" Type="http://schemas.openxmlformats.org/officeDocument/2006/relationships/slideLayout" Target="../slideLayouts/slideLayout883.xml"/><Relationship Id="rId1" Type="http://schemas.openxmlformats.org/officeDocument/2006/relationships/slideLayout" Target="../slideLayouts/slideLayout88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6" Type="http://schemas.openxmlformats.org/officeDocument/2006/relationships/theme" Target="../theme/theme9.xml"/><Relationship Id="rId15" Type="http://schemas.openxmlformats.org/officeDocument/2006/relationships/vmlDrawing" Target="../drawings/vmlDrawing34.vml"/><Relationship Id="rId14" Type="http://schemas.openxmlformats.org/officeDocument/2006/relationships/image" Target="../media/image1.jpeg"/><Relationship Id="rId13" Type="http://schemas.openxmlformats.org/officeDocument/2006/relationships/tags" Target="../tags/tag67.xml"/><Relationship Id="rId12" Type="http://schemas.openxmlformats.org/officeDocument/2006/relationships/image" Target="../media/image13.emf"/><Relationship Id="rId11" Type="http://schemas.openxmlformats.org/officeDocument/2006/relationships/oleObject" Target="../embeddings/oleObject34.bin"/><Relationship Id="rId10" Type="http://schemas.openxmlformats.org/officeDocument/2006/relationships/tags" Target="../tags/tag66.xml"/><Relationship Id="rId1" Type="http://schemas.openxmlformats.org/officeDocument/2006/relationships/slideLayout" Target="../slideLayouts/slideLayout78.xml"/></Relationships>
</file>

<file path=ppt/slideMasters/_rels/slideMaster90.xml.rels><?xml version="1.0" encoding="UTF-8" standalone="yes"?>
<Relationships xmlns="http://schemas.openxmlformats.org/package/2006/relationships"><Relationship Id="rId9" Type="http://schemas.openxmlformats.org/officeDocument/2006/relationships/slideLayout" Target="../slideLayouts/slideLayout897.xml"/><Relationship Id="rId8" Type="http://schemas.openxmlformats.org/officeDocument/2006/relationships/slideLayout" Target="../slideLayouts/slideLayout896.xml"/><Relationship Id="rId7" Type="http://schemas.openxmlformats.org/officeDocument/2006/relationships/slideLayout" Target="../slideLayouts/slideLayout895.xml"/><Relationship Id="rId6" Type="http://schemas.openxmlformats.org/officeDocument/2006/relationships/slideLayout" Target="../slideLayouts/slideLayout894.xml"/><Relationship Id="rId5" Type="http://schemas.openxmlformats.org/officeDocument/2006/relationships/slideLayout" Target="../slideLayouts/slideLayout893.xml"/><Relationship Id="rId4" Type="http://schemas.openxmlformats.org/officeDocument/2006/relationships/slideLayout" Target="../slideLayouts/slideLayout892.xml"/><Relationship Id="rId3" Type="http://schemas.openxmlformats.org/officeDocument/2006/relationships/slideLayout" Target="../slideLayouts/slideLayout891.xml"/><Relationship Id="rId2" Type="http://schemas.openxmlformats.org/officeDocument/2006/relationships/slideLayout" Target="../slideLayouts/slideLayout890.xml"/><Relationship Id="rId19" Type="http://schemas.openxmlformats.org/officeDocument/2006/relationships/theme" Target="../theme/theme90.xml"/><Relationship Id="rId18" Type="http://schemas.openxmlformats.org/officeDocument/2006/relationships/vmlDrawing" Target="../drawings/vmlDrawing312.vml"/><Relationship Id="rId17" Type="http://schemas.openxmlformats.org/officeDocument/2006/relationships/image" Target="../media/image1.jpeg"/><Relationship Id="rId16" Type="http://schemas.openxmlformats.org/officeDocument/2006/relationships/tags" Target="../tags/tag535.xml"/><Relationship Id="rId15" Type="http://schemas.openxmlformats.org/officeDocument/2006/relationships/image" Target="../media/image11.emf"/><Relationship Id="rId14" Type="http://schemas.openxmlformats.org/officeDocument/2006/relationships/oleObject" Target="../embeddings/oleObject312.bin"/><Relationship Id="rId13" Type="http://schemas.openxmlformats.org/officeDocument/2006/relationships/tags" Target="../tags/tag534.xml"/><Relationship Id="rId12" Type="http://schemas.openxmlformats.org/officeDocument/2006/relationships/slideLayout" Target="../slideLayouts/slideLayout900.xml"/><Relationship Id="rId11" Type="http://schemas.openxmlformats.org/officeDocument/2006/relationships/slideLayout" Target="../slideLayouts/slideLayout899.xml"/><Relationship Id="rId10" Type="http://schemas.openxmlformats.org/officeDocument/2006/relationships/slideLayout" Target="../slideLayouts/slideLayout898.xml"/><Relationship Id="rId1" Type="http://schemas.openxmlformats.org/officeDocument/2006/relationships/slideLayout" Target="../slideLayouts/slideLayout889.xml"/></Relationships>
</file>

<file path=ppt/slideMasters/_rels/slideMaster91.xml.rels><?xml version="1.0" encoding="UTF-8" standalone="yes"?>
<Relationships xmlns="http://schemas.openxmlformats.org/package/2006/relationships"><Relationship Id="rId9" Type="http://schemas.openxmlformats.org/officeDocument/2006/relationships/slideLayout" Target="../slideLayouts/slideLayout909.xml"/><Relationship Id="rId8" Type="http://schemas.openxmlformats.org/officeDocument/2006/relationships/slideLayout" Target="../slideLayouts/slideLayout908.xml"/><Relationship Id="rId7" Type="http://schemas.openxmlformats.org/officeDocument/2006/relationships/slideLayout" Target="../slideLayouts/slideLayout907.xml"/><Relationship Id="rId6" Type="http://schemas.openxmlformats.org/officeDocument/2006/relationships/slideLayout" Target="../slideLayouts/slideLayout906.xml"/><Relationship Id="rId5" Type="http://schemas.openxmlformats.org/officeDocument/2006/relationships/slideLayout" Target="../slideLayouts/slideLayout905.xml"/><Relationship Id="rId4" Type="http://schemas.openxmlformats.org/officeDocument/2006/relationships/slideLayout" Target="../slideLayouts/slideLayout904.xml"/><Relationship Id="rId3" Type="http://schemas.openxmlformats.org/officeDocument/2006/relationships/slideLayout" Target="../slideLayouts/slideLayout903.xml"/><Relationship Id="rId2" Type="http://schemas.openxmlformats.org/officeDocument/2006/relationships/slideLayout" Target="../slideLayouts/slideLayout902.xml"/><Relationship Id="rId17" Type="http://schemas.openxmlformats.org/officeDocument/2006/relationships/theme" Target="../theme/theme91.xml"/><Relationship Id="rId16" Type="http://schemas.openxmlformats.org/officeDocument/2006/relationships/vmlDrawing" Target="../drawings/vmlDrawing321.vml"/><Relationship Id="rId15" Type="http://schemas.openxmlformats.org/officeDocument/2006/relationships/image" Target="../media/image15.jpeg"/><Relationship Id="rId14" Type="http://schemas.openxmlformats.org/officeDocument/2006/relationships/tags" Target="../tags/tag553.xml"/><Relationship Id="rId13" Type="http://schemas.openxmlformats.org/officeDocument/2006/relationships/image" Target="../media/image35.emf"/><Relationship Id="rId12" Type="http://schemas.openxmlformats.org/officeDocument/2006/relationships/oleObject" Target="../embeddings/oleObject321.bin"/><Relationship Id="rId11" Type="http://schemas.openxmlformats.org/officeDocument/2006/relationships/tags" Target="../tags/tag552.xml"/><Relationship Id="rId10" Type="http://schemas.openxmlformats.org/officeDocument/2006/relationships/slideLayout" Target="../slideLayouts/slideLayout910.xml"/><Relationship Id="rId1" Type="http://schemas.openxmlformats.org/officeDocument/2006/relationships/slideLayout" Target="../slideLayouts/slideLayout901.xml"/></Relationships>
</file>

<file path=ppt/slideMasters/_rels/slideMaster92.xml.rels><?xml version="1.0" encoding="UTF-8" standalone="yes"?>
<Relationships xmlns="http://schemas.openxmlformats.org/package/2006/relationships"><Relationship Id="rId9" Type="http://schemas.openxmlformats.org/officeDocument/2006/relationships/slideLayout" Target="../slideLayouts/slideLayout919.xml"/><Relationship Id="rId8" Type="http://schemas.openxmlformats.org/officeDocument/2006/relationships/slideLayout" Target="../slideLayouts/slideLayout918.xml"/><Relationship Id="rId7" Type="http://schemas.openxmlformats.org/officeDocument/2006/relationships/slideLayout" Target="../slideLayouts/slideLayout917.xml"/><Relationship Id="rId6" Type="http://schemas.openxmlformats.org/officeDocument/2006/relationships/slideLayout" Target="../slideLayouts/slideLayout916.xml"/><Relationship Id="rId5" Type="http://schemas.openxmlformats.org/officeDocument/2006/relationships/slideLayout" Target="../slideLayouts/slideLayout915.xml"/><Relationship Id="rId4" Type="http://schemas.openxmlformats.org/officeDocument/2006/relationships/slideLayout" Target="../slideLayouts/slideLayout914.xml"/><Relationship Id="rId3" Type="http://schemas.openxmlformats.org/officeDocument/2006/relationships/slideLayout" Target="../slideLayouts/slideLayout913.xml"/><Relationship Id="rId20" Type="http://schemas.openxmlformats.org/officeDocument/2006/relationships/theme" Target="../theme/theme92.xml"/><Relationship Id="rId2" Type="http://schemas.openxmlformats.org/officeDocument/2006/relationships/slideLayout" Target="../slideLayouts/slideLayout912.xml"/><Relationship Id="rId19" Type="http://schemas.openxmlformats.org/officeDocument/2006/relationships/vmlDrawing" Target="../drawings/vmlDrawing325.vml"/><Relationship Id="rId18" Type="http://schemas.openxmlformats.org/officeDocument/2006/relationships/image" Target="../media/image8.jpeg"/><Relationship Id="rId17" Type="http://schemas.openxmlformats.org/officeDocument/2006/relationships/tags" Target="../tags/tag558.xml"/><Relationship Id="rId16" Type="http://schemas.openxmlformats.org/officeDocument/2006/relationships/image" Target="../media/image10.emf"/><Relationship Id="rId15" Type="http://schemas.openxmlformats.org/officeDocument/2006/relationships/oleObject" Target="../embeddings/oleObject325.bin"/><Relationship Id="rId14" Type="http://schemas.openxmlformats.org/officeDocument/2006/relationships/tags" Target="../tags/tag557.xml"/><Relationship Id="rId13" Type="http://schemas.openxmlformats.org/officeDocument/2006/relationships/slideLayout" Target="../slideLayouts/slideLayout923.xml"/><Relationship Id="rId12" Type="http://schemas.openxmlformats.org/officeDocument/2006/relationships/slideLayout" Target="../slideLayouts/slideLayout922.xml"/><Relationship Id="rId11" Type="http://schemas.openxmlformats.org/officeDocument/2006/relationships/slideLayout" Target="../slideLayouts/slideLayout921.xml"/><Relationship Id="rId10" Type="http://schemas.openxmlformats.org/officeDocument/2006/relationships/slideLayout" Target="../slideLayouts/slideLayout920.xml"/><Relationship Id="rId1" Type="http://schemas.openxmlformats.org/officeDocument/2006/relationships/slideLayout" Target="../slideLayouts/slideLayout911.xml"/></Relationships>
</file>

<file path=ppt/slideMasters/_rels/slideMaster93.xml.rels><?xml version="1.0" encoding="UTF-8" standalone="yes"?>
<Relationships xmlns="http://schemas.openxmlformats.org/package/2006/relationships"><Relationship Id="rId6" Type="http://schemas.openxmlformats.org/officeDocument/2006/relationships/theme" Target="../theme/theme93.xml"/><Relationship Id="rId5" Type="http://schemas.openxmlformats.org/officeDocument/2006/relationships/vmlDrawing" Target="../drawings/vmlDrawing326.vml"/><Relationship Id="rId4" Type="http://schemas.openxmlformats.org/officeDocument/2006/relationships/image" Target="../media/image41.jpeg"/><Relationship Id="rId3" Type="http://schemas.openxmlformats.org/officeDocument/2006/relationships/image" Target="../media/image40.emf"/><Relationship Id="rId2" Type="http://schemas.openxmlformats.org/officeDocument/2006/relationships/oleObject" Target="../embeddings/oleObject326.bin"/><Relationship Id="rId1" Type="http://schemas.openxmlformats.org/officeDocument/2006/relationships/tags" Target="../tags/tag559.xml"/></Relationships>
</file>

<file path=ppt/slideMasters/_rels/slideMaster94.xml.rels><?xml version="1.0" encoding="UTF-8" standalone="yes"?>
<Relationships xmlns="http://schemas.openxmlformats.org/package/2006/relationships"><Relationship Id="rId9" Type="http://schemas.openxmlformats.org/officeDocument/2006/relationships/slideLayout" Target="../slideLayouts/slideLayout932.xml"/><Relationship Id="rId8" Type="http://schemas.openxmlformats.org/officeDocument/2006/relationships/slideLayout" Target="../slideLayouts/slideLayout931.xml"/><Relationship Id="rId7" Type="http://schemas.openxmlformats.org/officeDocument/2006/relationships/slideLayout" Target="../slideLayouts/slideLayout930.xml"/><Relationship Id="rId6" Type="http://schemas.openxmlformats.org/officeDocument/2006/relationships/slideLayout" Target="../slideLayouts/slideLayout929.xml"/><Relationship Id="rId5" Type="http://schemas.openxmlformats.org/officeDocument/2006/relationships/slideLayout" Target="../slideLayouts/slideLayout928.xml"/><Relationship Id="rId4" Type="http://schemas.openxmlformats.org/officeDocument/2006/relationships/slideLayout" Target="../slideLayouts/slideLayout927.xml"/><Relationship Id="rId3" Type="http://schemas.openxmlformats.org/officeDocument/2006/relationships/slideLayout" Target="../slideLayouts/slideLayout926.xml"/><Relationship Id="rId2" Type="http://schemas.openxmlformats.org/officeDocument/2006/relationships/slideLayout" Target="../slideLayouts/slideLayout925.xml"/><Relationship Id="rId15" Type="http://schemas.openxmlformats.org/officeDocument/2006/relationships/theme" Target="../theme/theme94.xml"/><Relationship Id="rId14" Type="http://schemas.openxmlformats.org/officeDocument/2006/relationships/vmlDrawing" Target="../drawings/vmlDrawing329.vml"/><Relationship Id="rId13" Type="http://schemas.openxmlformats.org/officeDocument/2006/relationships/image" Target="../media/image1.jpeg"/><Relationship Id="rId12" Type="http://schemas.openxmlformats.org/officeDocument/2006/relationships/image" Target="../media/image11.emf"/><Relationship Id="rId11" Type="http://schemas.openxmlformats.org/officeDocument/2006/relationships/oleObject" Target="../embeddings/oleObject329.bin"/><Relationship Id="rId10" Type="http://schemas.openxmlformats.org/officeDocument/2006/relationships/tags" Target="../tags/tag562.xml"/><Relationship Id="rId1" Type="http://schemas.openxmlformats.org/officeDocument/2006/relationships/slideLayout" Target="../slideLayouts/slideLayout924.xml"/></Relationships>
</file>

<file path=ppt/slideMasters/_rels/slideMaster95.xml.rels><?xml version="1.0" encoding="UTF-8" standalone="yes"?>
<Relationships xmlns="http://schemas.openxmlformats.org/package/2006/relationships"><Relationship Id="rId9" Type="http://schemas.openxmlformats.org/officeDocument/2006/relationships/slideLayout" Target="../slideLayouts/slideLayout941.xml"/><Relationship Id="rId8" Type="http://schemas.openxmlformats.org/officeDocument/2006/relationships/slideLayout" Target="../slideLayouts/slideLayout940.xml"/><Relationship Id="rId7" Type="http://schemas.openxmlformats.org/officeDocument/2006/relationships/slideLayout" Target="../slideLayouts/slideLayout939.xml"/><Relationship Id="rId6" Type="http://schemas.openxmlformats.org/officeDocument/2006/relationships/slideLayout" Target="../slideLayouts/slideLayout938.xml"/><Relationship Id="rId5" Type="http://schemas.openxmlformats.org/officeDocument/2006/relationships/slideLayout" Target="../slideLayouts/slideLayout937.xml"/><Relationship Id="rId4" Type="http://schemas.openxmlformats.org/officeDocument/2006/relationships/slideLayout" Target="../slideLayouts/slideLayout936.xml"/><Relationship Id="rId3" Type="http://schemas.openxmlformats.org/officeDocument/2006/relationships/slideLayout" Target="../slideLayouts/slideLayout935.xml"/><Relationship Id="rId2" Type="http://schemas.openxmlformats.org/officeDocument/2006/relationships/slideLayout" Target="../slideLayouts/slideLayout934.xml"/><Relationship Id="rId19" Type="http://schemas.openxmlformats.org/officeDocument/2006/relationships/theme" Target="../theme/theme95.xml"/><Relationship Id="rId18" Type="http://schemas.openxmlformats.org/officeDocument/2006/relationships/vmlDrawing" Target="../drawings/vmlDrawing332.vml"/><Relationship Id="rId17" Type="http://schemas.openxmlformats.org/officeDocument/2006/relationships/image" Target="../media/image8.jpeg"/><Relationship Id="rId16" Type="http://schemas.openxmlformats.org/officeDocument/2006/relationships/tags" Target="../tags/tag566.xml"/><Relationship Id="rId15" Type="http://schemas.openxmlformats.org/officeDocument/2006/relationships/image" Target="../media/image10.emf"/><Relationship Id="rId14" Type="http://schemas.openxmlformats.org/officeDocument/2006/relationships/oleObject" Target="../embeddings/oleObject332.bin"/><Relationship Id="rId13" Type="http://schemas.openxmlformats.org/officeDocument/2006/relationships/tags" Target="../tags/tag565.xml"/><Relationship Id="rId12" Type="http://schemas.openxmlformats.org/officeDocument/2006/relationships/slideLayout" Target="../slideLayouts/slideLayout944.xml"/><Relationship Id="rId11" Type="http://schemas.openxmlformats.org/officeDocument/2006/relationships/slideLayout" Target="../slideLayouts/slideLayout943.xml"/><Relationship Id="rId10" Type="http://schemas.openxmlformats.org/officeDocument/2006/relationships/slideLayout" Target="../slideLayouts/slideLayout942.xml"/><Relationship Id="rId1" Type="http://schemas.openxmlformats.org/officeDocument/2006/relationships/slideLayout" Target="../slideLayouts/slideLayout933.xml"/></Relationships>
</file>

<file path=ppt/slideMasters/_rels/slideMaster96.xml.rels><?xml version="1.0" encoding="UTF-8" standalone="yes"?>
<Relationships xmlns="http://schemas.openxmlformats.org/package/2006/relationships"><Relationship Id="rId9" Type="http://schemas.openxmlformats.org/officeDocument/2006/relationships/slideLayout" Target="../slideLayouts/slideLayout953.xml"/><Relationship Id="rId8" Type="http://schemas.openxmlformats.org/officeDocument/2006/relationships/slideLayout" Target="../slideLayouts/slideLayout952.xml"/><Relationship Id="rId7" Type="http://schemas.openxmlformats.org/officeDocument/2006/relationships/slideLayout" Target="../slideLayouts/slideLayout951.xml"/><Relationship Id="rId6" Type="http://schemas.openxmlformats.org/officeDocument/2006/relationships/slideLayout" Target="../slideLayouts/slideLayout950.xml"/><Relationship Id="rId5" Type="http://schemas.openxmlformats.org/officeDocument/2006/relationships/slideLayout" Target="../slideLayouts/slideLayout949.xml"/><Relationship Id="rId4" Type="http://schemas.openxmlformats.org/officeDocument/2006/relationships/slideLayout" Target="../slideLayouts/slideLayout948.xml"/><Relationship Id="rId3" Type="http://schemas.openxmlformats.org/officeDocument/2006/relationships/slideLayout" Target="../slideLayouts/slideLayout947.xml"/><Relationship Id="rId2" Type="http://schemas.openxmlformats.org/officeDocument/2006/relationships/slideLayout" Target="../slideLayouts/slideLayout946.xml"/><Relationship Id="rId14" Type="http://schemas.openxmlformats.org/officeDocument/2006/relationships/theme" Target="../theme/theme96.xml"/><Relationship Id="rId13" Type="http://schemas.openxmlformats.org/officeDocument/2006/relationships/image" Target="../media/image26.jpeg"/><Relationship Id="rId12" Type="http://schemas.openxmlformats.org/officeDocument/2006/relationships/slideLayout" Target="../slideLayouts/slideLayout956.xml"/><Relationship Id="rId11" Type="http://schemas.openxmlformats.org/officeDocument/2006/relationships/slideLayout" Target="../slideLayouts/slideLayout955.xml"/><Relationship Id="rId10" Type="http://schemas.openxmlformats.org/officeDocument/2006/relationships/slideLayout" Target="../slideLayouts/slideLayout954.xml"/><Relationship Id="rId1" Type="http://schemas.openxmlformats.org/officeDocument/2006/relationships/slideLayout" Target="../slideLayouts/slideLayout945.xml"/></Relationships>
</file>

<file path=ppt/slideMasters/_rels/slideMaster97.xml.rels><?xml version="1.0" encoding="UTF-8" standalone="yes"?>
<Relationships xmlns="http://schemas.openxmlformats.org/package/2006/relationships"><Relationship Id="rId9" Type="http://schemas.openxmlformats.org/officeDocument/2006/relationships/slideLayout" Target="../slideLayouts/slideLayout965.xml"/><Relationship Id="rId8" Type="http://schemas.openxmlformats.org/officeDocument/2006/relationships/slideLayout" Target="../slideLayouts/slideLayout964.xml"/><Relationship Id="rId7" Type="http://schemas.openxmlformats.org/officeDocument/2006/relationships/slideLayout" Target="../slideLayouts/slideLayout963.xml"/><Relationship Id="rId6" Type="http://schemas.openxmlformats.org/officeDocument/2006/relationships/slideLayout" Target="../slideLayouts/slideLayout962.xml"/><Relationship Id="rId5" Type="http://schemas.openxmlformats.org/officeDocument/2006/relationships/slideLayout" Target="../slideLayouts/slideLayout961.xml"/><Relationship Id="rId40" Type="http://schemas.openxmlformats.org/officeDocument/2006/relationships/theme" Target="../theme/theme97.xml"/><Relationship Id="rId4" Type="http://schemas.openxmlformats.org/officeDocument/2006/relationships/slideLayout" Target="../slideLayouts/slideLayout960.xml"/><Relationship Id="rId39" Type="http://schemas.openxmlformats.org/officeDocument/2006/relationships/image" Target="../media/image56.png"/><Relationship Id="rId38" Type="http://schemas.openxmlformats.org/officeDocument/2006/relationships/slideLayout" Target="../slideLayouts/slideLayout994.xml"/><Relationship Id="rId37" Type="http://schemas.openxmlformats.org/officeDocument/2006/relationships/slideLayout" Target="../slideLayouts/slideLayout993.xml"/><Relationship Id="rId36" Type="http://schemas.openxmlformats.org/officeDocument/2006/relationships/slideLayout" Target="../slideLayouts/slideLayout992.xml"/><Relationship Id="rId35" Type="http://schemas.openxmlformats.org/officeDocument/2006/relationships/slideLayout" Target="../slideLayouts/slideLayout991.xml"/><Relationship Id="rId34" Type="http://schemas.openxmlformats.org/officeDocument/2006/relationships/slideLayout" Target="../slideLayouts/slideLayout990.xml"/><Relationship Id="rId33" Type="http://schemas.openxmlformats.org/officeDocument/2006/relationships/slideLayout" Target="../slideLayouts/slideLayout989.xml"/><Relationship Id="rId32" Type="http://schemas.openxmlformats.org/officeDocument/2006/relationships/slideLayout" Target="../slideLayouts/slideLayout988.xml"/><Relationship Id="rId31" Type="http://schemas.openxmlformats.org/officeDocument/2006/relationships/slideLayout" Target="../slideLayouts/slideLayout987.xml"/><Relationship Id="rId30" Type="http://schemas.openxmlformats.org/officeDocument/2006/relationships/slideLayout" Target="../slideLayouts/slideLayout986.xml"/><Relationship Id="rId3" Type="http://schemas.openxmlformats.org/officeDocument/2006/relationships/slideLayout" Target="../slideLayouts/slideLayout959.xml"/><Relationship Id="rId29" Type="http://schemas.openxmlformats.org/officeDocument/2006/relationships/slideLayout" Target="../slideLayouts/slideLayout985.xml"/><Relationship Id="rId28" Type="http://schemas.openxmlformats.org/officeDocument/2006/relationships/slideLayout" Target="../slideLayouts/slideLayout984.xml"/><Relationship Id="rId27" Type="http://schemas.openxmlformats.org/officeDocument/2006/relationships/slideLayout" Target="../slideLayouts/slideLayout983.xml"/><Relationship Id="rId26" Type="http://schemas.openxmlformats.org/officeDocument/2006/relationships/slideLayout" Target="../slideLayouts/slideLayout982.xml"/><Relationship Id="rId25" Type="http://schemas.openxmlformats.org/officeDocument/2006/relationships/slideLayout" Target="../slideLayouts/slideLayout981.xml"/><Relationship Id="rId24" Type="http://schemas.openxmlformats.org/officeDocument/2006/relationships/slideLayout" Target="../slideLayouts/slideLayout980.xml"/><Relationship Id="rId23" Type="http://schemas.openxmlformats.org/officeDocument/2006/relationships/slideLayout" Target="../slideLayouts/slideLayout979.xml"/><Relationship Id="rId22" Type="http://schemas.openxmlformats.org/officeDocument/2006/relationships/slideLayout" Target="../slideLayouts/slideLayout978.xml"/><Relationship Id="rId21" Type="http://schemas.openxmlformats.org/officeDocument/2006/relationships/slideLayout" Target="../slideLayouts/slideLayout977.xml"/><Relationship Id="rId20" Type="http://schemas.openxmlformats.org/officeDocument/2006/relationships/slideLayout" Target="../slideLayouts/slideLayout976.xml"/><Relationship Id="rId2" Type="http://schemas.openxmlformats.org/officeDocument/2006/relationships/slideLayout" Target="../slideLayouts/slideLayout958.xml"/><Relationship Id="rId19" Type="http://schemas.openxmlformats.org/officeDocument/2006/relationships/slideLayout" Target="../slideLayouts/slideLayout975.xml"/><Relationship Id="rId18" Type="http://schemas.openxmlformats.org/officeDocument/2006/relationships/slideLayout" Target="../slideLayouts/slideLayout974.xml"/><Relationship Id="rId17" Type="http://schemas.openxmlformats.org/officeDocument/2006/relationships/slideLayout" Target="../slideLayouts/slideLayout973.xml"/><Relationship Id="rId16" Type="http://schemas.openxmlformats.org/officeDocument/2006/relationships/slideLayout" Target="../slideLayouts/slideLayout972.xml"/><Relationship Id="rId15" Type="http://schemas.openxmlformats.org/officeDocument/2006/relationships/slideLayout" Target="../slideLayouts/slideLayout971.xml"/><Relationship Id="rId14" Type="http://schemas.openxmlformats.org/officeDocument/2006/relationships/slideLayout" Target="../slideLayouts/slideLayout970.xml"/><Relationship Id="rId13" Type="http://schemas.openxmlformats.org/officeDocument/2006/relationships/slideLayout" Target="../slideLayouts/slideLayout969.xml"/><Relationship Id="rId12" Type="http://schemas.openxmlformats.org/officeDocument/2006/relationships/slideLayout" Target="../slideLayouts/slideLayout968.xml"/><Relationship Id="rId11" Type="http://schemas.openxmlformats.org/officeDocument/2006/relationships/slideLayout" Target="../slideLayouts/slideLayout967.xml"/><Relationship Id="rId10" Type="http://schemas.openxmlformats.org/officeDocument/2006/relationships/slideLayout" Target="../slideLayouts/slideLayout966.xml"/><Relationship Id="rId1" Type="http://schemas.openxmlformats.org/officeDocument/2006/relationships/slideLayout" Target="../slideLayouts/slideLayout957.xml"/></Relationships>
</file>

<file path=ppt/slideMasters/_rels/slideMaster98.xml.rels><?xml version="1.0" encoding="UTF-8" standalone="yes"?>
<Relationships xmlns="http://schemas.openxmlformats.org/package/2006/relationships"><Relationship Id="rId6" Type="http://schemas.openxmlformats.org/officeDocument/2006/relationships/theme" Target="../theme/theme98.xml"/><Relationship Id="rId5" Type="http://schemas.openxmlformats.org/officeDocument/2006/relationships/vmlDrawing" Target="../drawings/vmlDrawing334.vml"/><Relationship Id="rId4" Type="http://schemas.openxmlformats.org/officeDocument/2006/relationships/tags" Target="../tags/tag569.xml"/><Relationship Id="rId3" Type="http://schemas.openxmlformats.org/officeDocument/2006/relationships/image" Target="../media/image20.emf"/><Relationship Id="rId2" Type="http://schemas.openxmlformats.org/officeDocument/2006/relationships/oleObject" Target="../embeddings/oleObject334.bin"/><Relationship Id="rId1" Type="http://schemas.openxmlformats.org/officeDocument/2006/relationships/tags" Target="../tags/tag5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8"/>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10"/>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2" y="670124"/>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6"/>
            <a:ext cx="10664825" cy="4110147"/>
          </a:xfrm>
          <a:prstGeom prst="rect">
            <a:avLst/>
          </a:prstGeom>
        </p:spPr>
        <p:txBody>
          <a:bodyPr vert="horz" wrap="square" lIns="0" tIns="0" rIns="179943"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5"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a:p>
        </p:txBody>
      </p:sp>
      <p:sp>
        <p:nvSpPr>
          <p:cNvPr id="5" name="Footer Placeholder 4"/>
          <p:cNvSpPr>
            <a:spLocks noGrp="1"/>
          </p:cNvSpPr>
          <p:nvPr>
            <p:ph type="ftr" sz="quarter" idx="3"/>
          </p:nvPr>
        </p:nvSpPr>
        <p:spPr>
          <a:xfrm>
            <a:off x="2282827"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8"/>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6" rIns="91411" bIns="45706" rtlCol="0" anchor="ctr"/>
          <a:lstStyle/>
          <a:p>
            <a:pPr algn="ctr"/>
            <a:endParaRPr lang="en-GB" noProof="0"/>
          </a:p>
        </p:txBody>
      </p:sp>
      <p:pic>
        <p:nvPicPr>
          <p:cNvPr id="9" name="Picture 2" descr="\\psf\Home\Desktop\ENELLOGO1.jpg"/>
          <p:cNvPicPr>
            <a:picLocks noChangeAspect="1" noChangeArrowheads="1"/>
          </p:cNvPicPr>
          <p:nvPr/>
        </p:nvPicPr>
        <p:blipFill>
          <a:blip r:embed="rId13" cstate="print"/>
          <a:srcRect/>
          <a:stretch>
            <a:fillRect/>
          </a:stretch>
        </p:blipFill>
        <p:spPr bwMode="auto">
          <a:xfrm>
            <a:off x="10100484" y="690093"/>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8"/>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userDrawn="1"/>
        </p:nvPicPr>
        <p:blipFill>
          <a:blip r:embed="rId12"/>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userDrawn="1"/>
        </p:nvPicPr>
        <p:blipFill>
          <a:blip r:embed="rId13"/>
          <a:srcRect/>
          <a:stretch>
            <a:fillRect/>
          </a:stretch>
        </p:blipFill>
        <p:spPr bwMode="auto">
          <a:xfrm>
            <a:off x="10100484" y="690090"/>
            <a:ext cx="1326339" cy="480592"/>
          </a:xfrm>
          <a:prstGeom prst="rect">
            <a:avLst/>
          </a:prstGeom>
          <a:noFill/>
        </p:spPr>
      </p:pic>
      <p:sp>
        <p:nvSpPr>
          <p:cNvPr id="11"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USO INTERNO</a:t>
            </a:r>
            <a:endParaRPr lang="en-GB" dirty="0"/>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73283" name="Slide do think-cell" r:id="rId12" imgW="12700" imgH="12700" progId="TCLayout.ActiveDocument.1">
                  <p:embed/>
                </p:oleObj>
              </mc:Choice>
              <mc:Fallback>
                <p:oleObj name="Slide do think-cell" r:id="rId12" imgW="12700" imgH="12700" progId="TCLayout.ActiveDocument.1">
                  <p:embed/>
                  <p:pic>
                    <p:nvPicPr>
                      <p:cNvPr id="0" name="10 Objeto"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a:t>Click to edit Master title style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GB" noProof="0"/>
          </a:p>
        </p:txBody>
      </p:sp>
      <p:sp>
        <p:nvSpPr>
          <p:cNvPr id="5" name="Footer Placeholder 4"/>
          <p:cNvSpPr>
            <a:spLocks noGrp="1"/>
          </p:cNvSpPr>
          <p:nvPr>
            <p:ph type="ftr" sz="quarter" idx="3"/>
          </p:nvPr>
        </p:nvSpPr>
        <p:spPr>
          <a:xfrm>
            <a:off x="2282825" y="64799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dirty="0"/>
              <a:t>Strategic Plan Workshop</a:t>
            </a:r>
            <a:endParaRPr lang="en-GB"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14"/>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11"/>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9" name="Picture 2" descr="\\psf\Home\Desktop\ENELLOGO1.jpg"/>
          <p:cNvPicPr>
            <a:picLocks noChangeAspect="1" noChangeArrowheads="1"/>
          </p:cNvPicPr>
          <p:nvPr/>
        </p:nvPicPr>
        <p:blipFill>
          <a:blip r:embed="rId3"/>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822" r:id="rId1"/>
    <p:sldLayoutId id="2147483823" r:id="rId2"/>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to 11" hidden="1"/>
          <p:cNvGraphicFramePr>
            <a:graphicFrameLocks noChangeAspect="1"/>
          </p:cNvGraphicFramePr>
          <p:nvPr userDrawn="1">
            <p:custDataLst>
              <p:tags r:id="rId1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8883" name="Slide do think-cell" r:id="rId11" imgW="9525" imgH="9525" progId="TCLayout.ActiveDocument.1">
                  <p:embed/>
                </p:oleObj>
              </mc:Choice>
              <mc:Fallback>
                <p:oleObj name="Slide do think-cell" r:id="rId11" imgW="9525" imgH="9525" progId="TCLayout.ActiveDocument.1">
                  <p:embed/>
                  <p:pic>
                    <p:nvPicPr>
                      <p:cNvPr id="0" name="Objeto 11" hidden="1"/>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8" name="Retângulo 7" hidden="1"/>
          <p:cNvSpPr/>
          <p:nvPr userDrawn="1">
            <p:custDataLst>
              <p:tags r:id="rId1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2800" b="1" i="0" baseline="0" dirty="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dirty="0"/>
              <a:t>Clique para editar o título mestre</a:t>
            </a:r>
            <a:endParaRPr lang="pt-BR" noProof="0" dirty="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dirty="0"/>
              <a:t>Clique para editar o texto mestre</a:t>
            </a:r>
            <a:endParaRPr lang="pt-BR" noProof="0" dirty="0"/>
          </a:p>
          <a:p>
            <a:pPr lvl="1"/>
            <a:r>
              <a:rPr lang="pt-BR" noProof="0" dirty="0"/>
              <a:t>Segundo nível</a:t>
            </a:r>
            <a:endParaRPr lang="pt-BR" noProof="0" dirty="0"/>
          </a:p>
          <a:p>
            <a:pPr lvl="2"/>
            <a:r>
              <a:rPr lang="pt-BR" noProof="0" dirty="0"/>
              <a:t>Terceiro nível</a:t>
            </a:r>
            <a:endParaRPr lang="pt-BR" noProof="0" dirty="0"/>
          </a:p>
          <a:p>
            <a:pPr lvl="3"/>
            <a:r>
              <a:rPr lang="pt-BR" noProof="0" dirty="0"/>
              <a:t>Quarto nível</a:t>
            </a:r>
            <a:endParaRPr lang="pt-BR" noProof="0" dirty="0"/>
          </a:p>
          <a:p>
            <a:pPr lvl="4"/>
            <a:r>
              <a:rPr lang="pt-BR" noProof="0" dirty="0"/>
              <a:t>Quinto nível</a:t>
            </a:r>
            <a:endParaRPr lang="pt-BR"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pt-BR" noProof="0" smtClean="0"/>
            </a:fld>
            <a:endParaRPr lang="pt-BR" noProof="0" dirty="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pt-BR" dirty="0"/>
              <a:t>Enel São Paulo | Plano de Negócios (2019 – 2023)</a:t>
            </a:r>
            <a:endParaRPr lang="pt-BR"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pt-BR" noProof="0" smtClean="0"/>
            </a:fld>
            <a:endParaRPr lang="pt-BR" noProof="0" dirty="0"/>
          </a:p>
        </p:txBody>
      </p:sp>
      <p:sp>
        <p:nvSpPr>
          <p:cNvPr id="10" name="Rectangle 9"/>
          <p:cNvSpPr/>
          <p:nvPr userDrawn="1"/>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pt-BR" noProof="0" dirty="0"/>
          </a:p>
        </p:txBody>
      </p:sp>
      <p:pic>
        <p:nvPicPr>
          <p:cNvPr id="9" name="Picture 2" descr="\\psf\Home\Desktop\ENELLOGO1.jpg"/>
          <p:cNvPicPr>
            <a:picLocks noChangeAspect="1" noChangeArrowheads="1"/>
          </p:cNvPicPr>
          <p:nvPr userDrawn="1"/>
        </p:nvPicPr>
        <p:blipFill>
          <a:blip r:embed="rId14"/>
          <a:srcRect/>
          <a:stretch>
            <a:fillRect/>
          </a:stretch>
        </p:blipFill>
        <p:spPr bwMode="auto">
          <a:xfrm>
            <a:off x="10100484" y="690090"/>
            <a:ext cx="1326339" cy="480592"/>
          </a:xfrm>
          <a:prstGeom prst="rect">
            <a:avLst/>
          </a:prstGeom>
          <a:noFill/>
        </p:spPr>
      </p:pic>
      <p:sp>
        <p:nvSpPr>
          <p:cNvPr id="7" name="Retângulo 6" hidden="1"/>
          <p:cNvSpPr/>
          <p:nvPr userDrawn="1">
            <p:custDataLst>
              <p:tags r:id="rId1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2800" b="1" i="0" baseline="0" dirty="0">
              <a:latin typeface="Arial" panose="020B0604020202020204" pitchFamily="34" charset="0"/>
              <a:ea typeface="+mj-ea"/>
              <a:cs typeface="+mj-cs"/>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10"/>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6"/>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4"/>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20387" name="Slide do think-cell" r:id="rId15" imgW="12700" imgH="12700" progId="TCLayout.ActiveDocument.1">
                  <p:embed/>
                </p:oleObj>
              </mc:Choice>
              <mc:Fallback>
                <p:oleObj name="Slide do think-cell" r:id="rId15" imgW="12700" imgH="12700" progId="TCLayout.ActiveDocument.1">
                  <p:embed/>
                  <p:pic>
                    <p:nvPicPr>
                      <p:cNvPr id="0" name="10 Objeto"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en-US" noProof="0" dirty="0"/>
              <a:t>Click to edit Master title style</a:t>
            </a:r>
            <a:endParaRPr lang="en-US" noProof="0" dirty="0"/>
          </a:p>
        </p:txBody>
      </p:sp>
      <p:sp>
        <p:nvSpPr>
          <p:cNvPr id="3" name="Text Placeholder 2"/>
          <p:cNvSpPr>
            <a:spLocks noGrp="1"/>
          </p:cNvSpPr>
          <p:nvPr>
            <p:ph type="body" idx="1"/>
          </p:nvPr>
        </p:nvSpPr>
        <p:spPr>
          <a:xfrm>
            <a:off x="761999" y="2055704"/>
            <a:ext cx="10664825" cy="4110147"/>
          </a:xfrm>
          <a:prstGeom prst="rect">
            <a:avLst/>
          </a:prstGeom>
        </p:spPr>
        <p:txBody>
          <a:bodyPr vert="horz" wrap="square" lIns="0" tIns="0" rIns="179981" bIns="0" rtlCol="0">
            <a:noAutofit/>
          </a:bodyPr>
          <a:lstStyle/>
          <a:p>
            <a:pPr lvl="0"/>
            <a:r>
              <a:rPr lang="en-US" noProof="0" dirty="0"/>
              <a:t>Click to edit Master text styles</a:t>
            </a:r>
            <a:endParaRPr lang="en-US" noProof="0" dirty="0"/>
          </a:p>
          <a:p>
            <a:pPr lvl="1"/>
            <a:r>
              <a:rPr lang="en-US" noProof="0" dirty="0"/>
              <a:t>Second level</a:t>
            </a:r>
            <a:endParaRPr lang="en-US" noProof="0" dirty="0"/>
          </a:p>
          <a:p>
            <a:pPr lvl="2"/>
            <a:r>
              <a:rPr lang="en-US" noProof="0" dirty="0"/>
              <a:t>Third level</a:t>
            </a:r>
            <a:endParaRPr lang="en-US" noProof="0" dirty="0"/>
          </a:p>
          <a:p>
            <a:pPr lvl="3"/>
            <a:r>
              <a:rPr lang="en-US" noProof="0" dirty="0"/>
              <a:t>Fourth level</a:t>
            </a:r>
            <a:endParaRPr lang="en-US" noProof="0" dirty="0"/>
          </a:p>
          <a:p>
            <a:pPr lvl="4"/>
            <a:r>
              <a:rPr lang="en-US" noProof="0" dirty="0"/>
              <a:t>Fifth level</a:t>
            </a:r>
            <a:endParaRPr lang="en-US" noProof="0" dirty="0"/>
          </a:p>
        </p:txBody>
      </p:sp>
      <p:sp>
        <p:nvSpPr>
          <p:cNvPr id="5" name="Footer Placeholder 4"/>
          <p:cNvSpPr>
            <a:spLocks noGrp="1"/>
          </p:cNvSpPr>
          <p:nvPr>
            <p:ph type="ftr" sz="quarter" idx="3"/>
          </p:nvPr>
        </p:nvSpPr>
        <p:spPr>
          <a:xfrm>
            <a:off x="2282826" y="64799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6"/>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0" tIns="45716" rIns="91430" bIns="45716" rtlCol="0" anchor="ctr"/>
          <a:lstStyle/>
          <a:p>
            <a:pPr algn="ctr" eaLnBrk="1"/>
            <a:endParaRPr lang="en-US" noProof="0" dirty="0"/>
          </a:p>
        </p:txBody>
      </p:sp>
      <p:pic>
        <p:nvPicPr>
          <p:cNvPr id="9" name="Picture 2" descr="\\psf\Home\Desktop\ENELLOGO1.jpg"/>
          <p:cNvPicPr>
            <a:picLocks noChangeAspect="1" noChangeArrowheads="1"/>
          </p:cNvPicPr>
          <p:nvPr/>
        </p:nvPicPr>
        <p:blipFill>
          <a:blip r:embed="rId17"/>
          <a:srcRect/>
          <a:stretch>
            <a:fillRect/>
          </a:stretch>
        </p:blipFill>
        <p:spPr bwMode="auto">
          <a:xfrm>
            <a:off x="10100484"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12"/>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3"/>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47011" name="Slide do think-cell" r:id="rId14" imgW="12700" imgH="12700" progId="TCLayout.ActiveDocument.1">
                  <p:embed/>
                </p:oleObj>
              </mc:Choice>
              <mc:Fallback>
                <p:oleObj name="Slide do think-cell" r:id="rId14" imgW="12700" imgH="12700" progId="TCLayout.ActiveDocument.1">
                  <p:embed/>
                  <p:pic>
                    <p:nvPicPr>
                      <p:cNvPr id="0" name="10 Objeto"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tângulo 3" hidden="1"/>
          <p:cNvSpPr/>
          <p:nvPr userDrawn="1">
            <p:custDataLst>
              <p:tags r:id="rId16"/>
            </p:custDataLst>
          </p:nvPr>
        </p:nvSpPr>
        <p:spPr>
          <a:xfrm>
            <a:off x="0" y="0"/>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n-US" noProof="0" dirty="0"/>
              <a:t>Click to edit Master title style</a:t>
            </a:r>
            <a:endParaRPr lang="en-US" noProof="0" dirty="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79981" bIns="0" rtlCol="0">
            <a:noAutofit/>
          </a:bodyPr>
          <a:lstStyle/>
          <a:p>
            <a:pPr lvl="0"/>
            <a:r>
              <a:rPr lang="en-US" noProof="0" dirty="0"/>
              <a:t>Click to edit Master text styles</a:t>
            </a:r>
            <a:endParaRPr lang="en-US" noProof="0" dirty="0"/>
          </a:p>
          <a:p>
            <a:pPr lvl="1"/>
            <a:r>
              <a:rPr lang="en-US" noProof="0" dirty="0"/>
              <a:t>Second level</a:t>
            </a:r>
            <a:endParaRPr lang="en-US" noProof="0" dirty="0"/>
          </a:p>
          <a:p>
            <a:pPr lvl="2"/>
            <a:r>
              <a:rPr lang="en-US" noProof="0" dirty="0"/>
              <a:t>Third level</a:t>
            </a:r>
            <a:endParaRPr lang="en-US" noProof="0" dirty="0"/>
          </a:p>
          <a:p>
            <a:pPr lvl="3"/>
            <a:r>
              <a:rPr lang="en-US" noProof="0" dirty="0"/>
              <a:t>Fourth level</a:t>
            </a:r>
            <a:endParaRPr lang="en-US" noProof="0" dirty="0"/>
          </a:p>
          <a:p>
            <a:pPr lvl="4"/>
            <a:r>
              <a:rPr lang="en-US" noProof="0" dirty="0"/>
              <a:t>Fifth level</a:t>
            </a:r>
            <a:endParaRPr lang="en-US" noProof="0" dirty="0"/>
          </a:p>
        </p:txBody>
      </p:sp>
      <p:sp>
        <p:nvSpPr>
          <p:cNvPr id="5" name="Footer Placeholder 4"/>
          <p:cNvSpPr>
            <a:spLocks noGrp="1"/>
          </p:cNvSpPr>
          <p:nvPr>
            <p:ph type="ftr" sz="quarter" idx="3"/>
          </p:nvPr>
        </p:nvSpPr>
        <p:spPr>
          <a:xfrm>
            <a:off x="2282827" y="64799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9" name="Picture 2" descr="\\psf\Home\Desktop\ENELLOGO1.jpg"/>
          <p:cNvPicPr>
            <a:picLocks noChangeAspect="1" noChangeArrowheads="1"/>
          </p:cNvPicPr>
          <p:nvPr/>
        </p:nvPicPr>
        <p:blipFill>
          <a:blip r:embed="rId17"/>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3"/>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60323" name="Slide do think-cell" r:id="rId14" imgW="12700" imgH="12700" progId="TCLayout.ActiveDocument.1">
                  <p:embed/>
                </p:oleObj>
              </mc:Choice>
              <mc:Fallback>
                <p:oleObj name="Slide do think-cell" r:id="rId14" imgW="12700" imgH="12700" progId="TCLayout.ActiveDocument.1">
                  <p:embed/>
                  <p:pic>
                    <p:nvPicPr>
                      <p:cNvPr id="0" name="10 Objeto"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tângulo 3" hidden="1"/>
          <p:cNvSpPr/>
          <p:nvPr userDrawn="1">
            <p:custDataLst>
              <p:tags r:id="rId16"/>
            </p:custDataLst>
          </p:nvPr>
        </p:nvSpPr>
        <p:spPr>
          <a:xfrm>
            <a:off x="0" y="0"/>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n-US" noProof="0" dirty="0"/>
              <a:t>Click to edit Master title style</a:t>
            </a:r>
            <a:endParaRPr lang="en-US" noProof="0" dirty="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79981" bIns="0" rtlCol="0">
            <a:noAutofit/>
          </a:bodyPr>
          <a:lstStyle/>
          <a:p>
            <a:pPr lvl="0"/>
            <a:r>
              <a:rPr lang="en-US" noProof="0" dirty="0"/>
              <a:t>Click to edit Master text styles</a:t>
            </a:r>
            <a:endParaRPr lang="en-US" noProof="0" dirty="0"/>
          </a:p>
          <a:p>
            <a:pPr lvl="1"/>
            <a:r>
              <a:rPr lang="en-US" noProof="0" dirty="0"/>
              <a:t>Second level</a:t>
            </a:r>
            <a:endParaRPr lang="en-US" noProof="0" dirty="0"/>
          </a:p>
          <a:p>
            <a:pPr lvl="2"/>
            <a:r>
              <a:rPr lang="en-US" noProof="0" dirty="0"/>
              <a:t>Third level</a:t>
            </a:r>
            <a:endParaRPr lang="en-US" noProof="0" dirty="0"/>
          </a:p>
          <a:p>
            <a:pPr lvl="3"/>
            <a:r>
              <a:rPr lang="en-US" noProof="0" dirty="0"/>
              <a:t>Fourth level</a:t>
            </a:r>
            <a:endParaRPr lang="en-US" noProof="0" dirty="0"/>
          </a:p>
          <a:p>
            <a:pPr lvl="4"/>
            <a:r>
              <a:rPr lang="en-US" noProof="0" dirty="0"/>
              <a:t>Fifth level</a:t>
            </a:r>
            <a:endParaRPr lang="en-US" noProof="0" dirty="0"/>
          </a:p>
        </p:txBody>
      </p:sp>
      <p:sp>
        <p:nvSpPr>
          <p:cNvPr id="5" name="Footer Placeholder 4"/>
          <p:cNvSpPr>
            <a:spLocks noGrp="1"/>
          </p:cNvSpPr>
          <p:nvPr>
            <p:ph type="ftr" sz="quarter" idx="3"/>
          </p:nvPr>
        </p:nvSpPr>
        <p:spPr>
          <a:xfrm>
            <a:off x="2282827" y="64799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9" name="Picture 2" descr="\\psf\Home\Desktop\ENELLOGO1.jpg"/>
          <p:cNvPicPr>
            <a:picLocks noChangeAspect="1" noChangeArrowheads="1"/>
          </p:cNvPicPr>
          <p:nvPr/>
        </p:nvPicPr>
        <p:blipFill>
          <a:blip r:embed="rId17"/>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73635" name="Slide do think-cell" r:id="rId13" imgW="5715" imgH="5715" progId="TCLayout.ActiveDocument.1">
                  <p:embed/>
                </p:oleObj>
              </mc:Choice>
              <mc:Fallback>
                <p:oleObj name="Slide do think-cell" r:id="rId13" imgW="5715" imgH="5715" progId="TCLayout.ActiveDocument.1">
                  <p:embed/>
                  <p:pic>
                    <p:nvPicPr>
                      <p:cNvPr id="0" name="Object 6"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tângulo 7" hidden="1"/>
          <p:cNvSpPr/>
          <p:nvPr userDrawn="1">
            <p:custDataLst>
              <p:tags r:id="rId15"/>
            </p:custDataLst>
          </p:nvPr>
        </p:nvSpPr>
        <p:spPr>
          <a:xfrm>
            <a:off x="0" y="0"/>
            <a:ext cx="211667" cy="211667"/>
          </a:xfrm>
          <a:prstGeom prst="rect">
            <a:avLst/>
          </a:prstGeom>
          <a:gradFill flip="none" rotWithShape="1">
            <a:gsLst>
              <a:gs pos="0">
                <a:schemeClr val="accent6"/>
              </a:gs>
              <a:gs pos="50000">
                <a:srgbClr val="FFC000"/>
              </a:gs>
            </a:gsLst>
            <a:lin ang="10800000" scaled="1"/>
            <a:tileRect/>
          </a:gradFill>
          <a:effectLst/>
        </p:spPr>
        <p:style>
          <a:lnRef idx="0">
            <a:schemeClr val="dk1">
              <a:shade val="80000"/>
              <a:hueOff val="0"/>
              <a:satOff val="0"/>
              <a:lumOff val="0"/>
              <a:alphaOff val="0"/>
            </a:schemeClr>
          </a:lnRef>
          <a:fillRef idx="1">
            <a:scrgbClr r="0" g="0" b="0"/>
          </a:fillRef>
          <a:effectRef idx="3">
            <a:schemeClr val="dk1">
              <a:tint val="40000"/>
              <a:hueOff val="0"/>
              <a:satOff val="0"/>
              <a:lumOff val="0"/>
              <a:alphaOff val="0"/>
            </a:schemeClr>
          </a:effectRef>
          <a:fontRef idx="minor">
            <a:schemeClr val="lt1">
              <a:hueOff val="0"/>
              <a:satOff val="0"/>
              <a:lumOff val="0"/>
              <a:alphaOff val="0"/>
            </a:schemeClr>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it-IT" sz="2800" b="1" i="0" baseline="0" dirty="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FFFFFF"/>
              </a:solidFill>
            </a:endParaRPr>
          </a:p>
        </p:txBody>
      </p:sp>
      <p:pic>
        <p:nvPicPr>
          <p:cNvPr id="9" name="Picture 2" descr="\\psf\Home\Desktop\ENELLOGO1.jpg"/>
          <p:cNvPicPr>
            <a:picLocks noChangeAspect="1" noChangeArrowheads="1"/>
          </p:cNvPicPr>
          <p:nvPr/>
        </p:nvPicPr>
        <p:blipFill>
          <a:blip r:embed="rId16" cstate="email"/>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3"/>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85923" name="Slide do think-cell" r:id="rId14" imgW="12700" imgH="12700" progId="TCLayout.ActiveDocument.1">
                  <p:embed/>
                </p:oleObj>
              </mc:Choice>
              <mc:Fallback>
                <p:oleObj name="Slide do think-cell" r:id="rId14" imgW="12700" imgH="12700" progId="TCLayout.ActiveDocument.1">
                  <p:embed/>
                  <p:pic>
                    <p:nvPicPr>
                      <p:cNvPr id="0" name="10 Objeto"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n-US" noProof="0" dirty="0"/>
              <a:t>Click to edit Master title style</a:t>
            </a:r>
            <a:endParaRPr lang="en-US" noProof="0" dirty="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79981" bIns="0" rtlCol="0">
            <a:noAutofit/>
          </a:bodyPr>
          <a:lstStyle/>
          <a:p>
            <a:pPr lvl="0"/>
            <a:r>
              <a:rPr lang="en-US" noProof="0" dirty="0"/>
              <a:t>Click to edit Master text styles</a:t>
            </a:r>
            <a:endParaRPr lang="en-US" noProof="0" dirty="0"/>
          </a:p>
          <a:p>
            <a:pPr lvl="1"/>
            <a:r>
              <a:rPr lang="en-US" noProof="0" dirty="0"/>
              <a:t>Second level</a:t>
            </a:r>
            <a:endParaRPr lang="en-US" noProof="0" dirty="0"/>
          </a:p>
          <a:p>
            <a:pPr lvl="2"/>
            <a:r>
              <a:rPr lang="en-US" noProof="0" dirty="0"/>
              <a:t>Third level</a:t>
            </a:r>
            <a:endParaRPr lang="en-US" noProof="0" dirty="0"/>
          </a:p>
          <a:p>
            <a:pPr lvl="3"/>
            <a:r>
              <a:rPr lang="en-US" noProof="0" dirty="0"/>
              <a:t>Fourth level</a:t>
            </a:r>
            <a:endParaRPr lang="en-US" noProof="0" dirty="0"/>
          </a:p>
          <a:p>
            <a:pPr lvl="4"/>
            <a:r>
              <a:rPr lang="en-US" noProof="0" dirty="0"/>
              <a:t>Fifth level</a:t>
            </a:r>
            <a:endParaRPr lang="en-US" noProof="0" dirty="0"/>
          </a:p>
        </p:txBody>
      </p:sp>
      <p:sp>
        <p:nvSpPr>
          <p:cNvPr id="5" name="Footer Placeholder 4"/>
          <p:cNvSpPr>
            <a:spLocks noGrp="1"/>
          </p:cNvSpPr>
          <p:nvPr>
            <p:ph type="ftr" sz="quarter" idx="3"/>
          </p:nvPr>
        </p:nvSpPr>
        <p:spPr>
          <a:xfrm>
            <a:off x="2282827" y="64799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9" name="Picture 2" descr="\\psf\Home\Desktop\ENELLOGO1.jpg"/>
          <p:cNvPicPr>
            <a:picLocks noChangeAspect="1" noChangeArrowheads="1"/>
          </p:cNvPicPr>
          <p:nvPr/>
        </p:nvPicPr>
        <p:blipFill>
          <a:blip r:embed="rId16"/>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3"/>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00259" name="Slide do think-cell" r:id="rId14" imgW="12700" imgH="12700" progId="TCLayout.ActiveDocument.1">
                  <p:embed/>
                </p:oleObj>
              </mc:Choice>
              <mc:Fallback>
                <p:oleObj name="Slide do think-cell" r:id="rId14" imgW="12700" imgH="12700" progId="TCLayout.ActiveDocument.1">
                  <p:embed/>
                  <p:pic>
                    <p:nvPicPr>
                      <p:cNvPr id="0" name="10 Objeto"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tângulo 3" hidden="1"/>
          <p:cNvSpPr/>
          <p:nvPr userDrawn="1">
            <p:custDataLst>
              <p:tags r:id="rId16"/>
            </p:custDataLst>
          </p:nvPr>
        </p:nvSpPr>
        <p:spPr>
          <a:xfrm>
            <a:off x="0" y="0"/>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n-US" noProof="0" dirty="0"/>
              <a:t>Click to edit Master title style</a:t>
            </a:r>
            <a:endParaRPr lang="en-US" noProof="0" dirty="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79981" bIns="0" rtlCol="0">
            <a:noAutofit/>
          </a:bodyPr>
          <a:lstStyle/>
          <a:p>
            <a:pPr lvl="0"/>
            <a:r>
              <a:rPr lang="en-US" noProof="0" dirty="0"/>
              <a:t>Click to edit Master text styles</a:t>
            </a:r>
            <a:endParaRPr lang="en-US" noProof="0" dirty="0"/>
          </a:p>
          <a:p>
            <a:pPr lvl="1"/>
            <a:r>
              <a:rPr lang="en-US" noProof="0" dirty="0"/>
              <a:t>Second level</a:t>
            </a:r>
            <a:endParaRPr lang="en-US" noProof="0" dirty="0"/>
          </a:p>
          <a:p>
            <a:pPr lvl="2"/>
            <a:r>
              <a:rPr lang="en-US" noProof="0" dirty="0"/>
              <a:t>Third level</a:t>
            </a:r>
            <a:endParaRPr lang="en-US" noProof="0" dirty="0"/>
          </a:p>
          <a:p>
            <a:pPr lvl="3"/>
            <a:r>
              <a:rPr lang="en-US" noProof="0" dirty="0"/>
              <a:t>Fourth level</a:t>
            </a:r>
            <a:endParaRPr lang="en-US" noProof="0" dirty="0"/>
          </a:p>
          <a:p>
            <a:pPr lvl="4"/>
            <a:r>
              <a:rPr lang="en-US" noProof="0" dirty="0"/>
              <a:t>Fifth level</a:t>
            </a:r>
            <a:endParaRPr lang="en-US" noProof="0" dirty="0"/>
          </a:p>
        </p:txBody>
      </p:sp>
      <p:sp>
        <p:nvSpPr>
          <p:cNvPr id="5" name="Footer Placeholder 4"/>
          <p:cNvSpPr>
            <a:spLocks noGrp="1"/>
          </p:cNvSpPr>
          <p:nvPr>
            <p:ph type="ftr" sz="quarter" idx="3"/>
          </p:nvPr>
        </p:nvSpPr>
        <p:spPr>
          <a:xfrm>
            <a:off x="2282827" y="64799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9" name="Picture 2" descr="\\psf\Home\Desktop\ENELLOGO1.jpg"/>
          <p:cNvPicPr>
            <a:picLocks noChangeAspect="1" noChangeArrowheads="1"/>
          </p:cNvPicPr>
          <p:nvPr/>
        </p:nvPicPr>
        <p:blipFill>
          <a:blip r:embed="rId17"/>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it-IT">
                <a:solidFill>
                  <a:srgbClr val="C6C6C6">
                    <a:lumMod val="75000"/>
                  </a:srgbClr>
                </a:solidFill>
              </a:rPr>
              <a:t>24/04/2018</a:t>
            </a:r>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prstClr val="white"/>
              </a:solidFill>
            </a:endParaRPr>
          </a:p>
        </p:txBody>
      </p:sp>
      <p:pic>
        <p:nvPicPr>
          <p:cNvPr id="9" name="Picture 2" descr="\\psf\Home\Desktop\ENELLOGO1.jpg"/>
          <p:cNvPicPr>
            <a:picLocks noChangeAspect="1" noChangeArrowheads="1"/>
          </p:cNvPicPr>
          <p:nvPr/>
        </p:nvPicPr>
        <p:blipFill>
          <a:blip r:embed="rId12"/>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hf hdr="0" ft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3"/>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25859" name="Slide do think-cell" r:id="rId14" imgW="8255" imgH="8255" progId="TCLayout.ActiveDocument.1">
                  <p:embed/>
                </p:oleObj>
              </mc:Choice>
              <mc:Fallback>
                <p:oleObj name="Slide do think-cell" r:id="rId14" imgW="8255" imgH="8255" progId="TCLayout.ActiveDocument.1">
                  <p:embed/>
                  <p:pic>
                    <p:nvPicPr>
                      <p:cNvPr id="0" name="Objeto 7" hidden="1"/>
                      <p:cNvPicPr/>
                      <p:nvPr/>
                    </p:nvPicPr>
                    <p:blipFill>
                      <a:blip r:embed="rId15"/>
                      <a:stretch>
                        <a:fillRect/>
                      </a:stretch>
                    </p:blipFill>
                    <p:spPr>
                      <a:xfrm>
                        <a:off x="1589" y="1589"/>
                        <a:ext cx="1588" cy="1588"/>
                      </a:xfrm>
                      <a:prstGeom prst="rect">
                        <a:avLst/>
                      </a:prstGeom>
                    </p:spPr>
                  </p:pic>
                </p:oleObj>
              </mc:Fallback>
            </mc:AlternateContent>
          </a:graphicData>
        </a:graphic>
      </p:graphicFrame>
      <p:sp>
        <p:nvSpPr>
          <p:cNvPr id="7" name="Retângulo 6" hidden="1"/>
          <p:cNvSpPr/>
          <p:nvPr userDrawn="1">
            <p:custDataLst>
              <p:tags r:id="rId16"/>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en-US" noProof="0"/>
              <a:t>Clique para editar o estilo do título mestre</a:t>
            </a:r>
            <a:endParaRPr lang="en-US" noProof="0" dirty="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en-US" noProof="0"/>
              <a:t>Clique para editar os estilos do texto mestre</a:t>
            </a:r>
            <a:endParaRPr lang="en-US" noProof="0"/>
          </a:p>
          <a:p>
            <a:pPr lvl="1"/>
            <a:r>
              <a:rPr lang="en-US" noProof="0"/>
              <a:t>Segundo nível</a:t>
            </a:r>
            <a:endParaRPr lang="en-US" noProof="0"/>
          </a:p>
          <a:p>
            <a:pPr lvl="2"/>
            <a:r>
              <a:rPr lang="en-US" noProof="0"/>
              <a:t>Terceiro nível</a:t>
            </a:r>
            <a:endParaRPr lang="en-US" noProof="0"/>
          </a:p>
          <a:p>
            <a:pPr lvl="3"/>
            <a:r>
              <a:rPr lang="en-US" noProof="0"/>
              <a:t>Quarto nível</a:t>
            </a:r>
            <a:endParaRPr lang="en-US" noProof="0"/>
          </a:p>
          <a:p>
            <a:pPr lvl="4"/>
            <a:r>
              <a:rPr lang="en-US" noProof="0"/>
              <a:t>Quinto nível</a:t>
            </a:r>
            <a:endParaRPr lang="en-US"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US"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US">
                <a:solidFill>
                  <a:srgbClr val="C6C6C6">
                    <a:lumMod val="75000"/>
                  </a:srgbClr>
                </a:solidFill>
              </a:rPr>
              <a:t>Presentation footer 10PT grey. Please add the relevant country to the footer.</a:t>
            </a:r>
            <a:endParaRPr lang="en-US"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sz="2400" dirty="0">
              <a:solidFill>
                <a:prstClr val="white"/>
              </a:solidFill>
            </a:endParaRPr>
          </a:p>
        </p:txBody>
      </p:sp>
      <p:pic>
        <p:nvPicPr>
          <p:cNvPr id="9" name="Picture 2" descr="\\psf\Home\Desktop\ENELLOGO1.jpg"/>
          <p:cNvPicPr>
            <a:picLocks noChangeAspect="1" noChangeArrowheads="1"/>
          </p:cNvPicPr>
          <p:nvPr/>
        </p:nvPicPr>
        <p:blipFill>
          <a:blip r:embed="rId17"/>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0"/>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339171" name="Slide do think-cell" r:id="rId11" imgW="9525" imgH="9525" progId="TCLayout.ActiveDocument.1">
                  <p:embed/>
                </p:oleObj>
              </mc:Choice>
              <mc:Fallback>
                <p:oleObj name="Slide do think-cell" r:id="rId11" imgW="9525" imgH="9525" progId="TCLayout.ActiveDocument.1">
                  <p:embed/>
                  <p:pic>
                    <p:nvPicPr>
                      <p:cNvPr id="0" name="Objeto 7" hidden="1"/>
                      <p:cNvPicPr/>
                      <p:nvPr/>
                    </p:nvPicPr>
                    <p:blipFill>
                      <a:blip r:embed="rId12"/>
                      <a:stretch>
                        <a:fillRect/>
                      </a:stretch>
                    </p:blipFill>
                    <p:spPr>
                      <a:xfrm>
                        <a:off x="1589" y="1589"/>
                        <a:ext cx="1588" cy="1588"/>
                      </a:xfrm>
                      <a:prstGeom prst="rect">
                        <a:avLst/>
                      </a:prstGeom>
                    </p:spPr>
                  </p:pic>
                </p:oleObj>
              </mc:Fallback>
            </mc:AlternateContent>
          </a:graphicData>
        </a:graphic>
      </p:graphicFrame>
      <p:sp>
        <p:nvSpPr>
          <p:cNvPr id="7" name="Retângulo 6" hidden="1"/>
          <p:cNvSpPr/>
          <p:nvPr userDrawn="1">
            <p:custDataLst>
              <p:tags r:id="rId13"/>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en-US" noProof="0" dirty="0"/>
              <a:t>Clique para </a:t>
            </a:r>
            <a:r>
              <a:rPr lang="en-US" noProof="0" dirty="0" err="1"/>
              <a:t>editar</a:t>
            </a:r>
            <a:r>
              <a:rPr lang="en-US" noProof="0" dirty="0"/>
              <a:t> o </a:t>
            </a:r>
            <a:r>
              <a:rPr lang="en-US" noProof="0" dirty="0" err="1"/>
              <a:t>estilo</a:t>
            </a:r>
            <a:r>
              <a:rPr lang="en-US" noProof="0" dirty="0"/>
              <a:t> do </a:t>
            </a:r>
            <a:r>
              <a:rPr lang="en-US" noProof="0" dirty="0" err="1"/>
              <a:t>título</a:t>
            </a:r>
            <a:r>
              <a:rPr lang="en-US" noProof="0" dirty="0"/>
              <a:t> </a:t>
            </a:r>
            <a:r>
              <a:rPr lang="en-US" noProof="0" dirty="0" err="1"/>
              <a:t>mestre</a:t>
            </a:r>
            <a:endParaRPr lang="en-US" noProof="0" dirty="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do </a:t>
            </a:r>
            <a:r>
              <a:rPr lang="en-US" noProof="0" dirty="0" err="1"/>
              <a:t>texto</a:t>
            </a:r>
            <a:r>
              <a:rPr lang="en-US" noProof="0" dirty="0"/>
              <a:t> </a:t>
            </a:r>
            <a:r>
              <a:rPr lang="en-US" noProof="0" dirty="0" err="1"/>
              <a:t>mestre</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F47ECA07-E4EC-4600-99EA-7CE011DED90D}" type="datetime1">
              <a:rPr lang="en-US" noProof="0" smtClean="0"/>
            </a:fld>
            <a:endParaRPr lang="en-US" noProof="0" dirty="0"/>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sz="2400" noProof="0" dirty="0"/>
          </a:p>
        </p:txBody>
      </p:sp>
      <p:pic>
        <p:nvPicPr>
          <p:cNvPr id="9" name="Picture 2" descr="\\psf\Home\Desktop\ENELLOGO1.jpg"/>
          <p:cNvPicPr>
            <a:picLocks noChangeAspect="1" noChangeArrowheads="1"/>
          </p:cNvPicPr>
          <p:nvPr/>
        </p:nvPicPr>
        <p:blipFill>
          <a:blip r:embed="rId14"/>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ggetto 10" hidden="1"/>
          <p:cNvGraphicFramePr>
            <a:graphicFrameLocks noChangeAspect="1"/>
          </p:cNvGraphicFramePr>
          <p:nvPr>
            <p:custDataLst>
              <p:tags r:id="rId13"/>
            </p:custDataLst>
          </p:nvPr>
        </p:nvGraphicFramePr>
        <p:xfrm>
          <a:off x="1620" y="1621"/>
          <a:ext cx="1619" cy="1619"/>
        </p:xfrm>
        <a:graphic>
          <a:graphicData uri="http://schemas.openxmlformats.org/presentationml/2006/ole">
            <mc:AlternateContent xmlns:mc="http://schemas.openxmlformats.org/markup-compatibility/2006">
              <mc:Choice xmlns:v="urn:schemas-microsoft-com:vml" Requires="v">
                <p:oleObj spid="_x0000_s16611" name="Slide do think-cell" r:id="rId14" imgW="12700" imgH="12700" progId="TCLayout.ActiveDocument.1">
                  <p:embed/>
                </p:oleObj>
              </mc:Choice>
              <mc:Fallback>
                <p:oleObj name="Slide do think-cell" r:id="rId14" imgW="12700" imgH="12700" progId="TCLayout.ActiveDocument.1">
                  <p:embed/>
                  <p:pic>
                    <p:nvPicPr>
                      <p:cNvPr id="0" name="Oggetto 10"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20"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ângulo 6" hidden="1"/>
          <p:cNvSpPr/>
          <p:nvPr userDrawn="1">
            <p:custDataLst>
              <p:tags r:id="rId16"/>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it-IT" sz="2755"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3" y="670125"/>
            <a:ext cx="8375652" cy="394980"/>
          </a:xfrm>
          <a:prstGeom prst="rect">
            <a:avLst/>
          </a:prstGeom>
        </p:spPr>
        <p:txBody>
          <a:bodyPr vert="horz" wrap="square" lIns="0" tIns="0" rIns="0" bIns="0" rtlCol="0" anchor="t">
            <a:noAutofit/>
          </a:bodyPr>
          <a:lstStyle/>
          <a:p>
            <a:r>
              <a:rPr lang="it-IT" noProof="0" dirty="0"/>
              <a:t>Fare clic per modificare lo stile del titolo</a:t>
            </a:r>
            <a:endParaRPr lang="en-GB" noProof="0" dirty="0"/>
          </a:p>
        </p:txBody>
      </p:sp>
      <p:sp>
        <p:nvSpPr>
          <p:cNvPr id="3" name="Text Placeholder 2"/>
          <p:cNvSpPr>
            <a:spLocks noGrp="1"/>
          </p:cNvSpPr>
          <p:nvPr>
            <p:ph type="body" idx="1"/>
          </p:nvPr>
        </p:nvSpPr>
        <p:spPr>
          <a:xfrm>
            <a:off x="762000" y="2055706"/>
            <a:ext cx="10664825" cy="4110148"/>
          </a:xfrm>
          <a:prstGeom prst="rect">
            <a:avLst/>
          </a:prstGeom>
        </p:spPr>
        <p:txBody>
          <a:bodyPr vert="horz" wrap="square" lIns="0" tIns="0" rIns="176363"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endParaRPr lang="en-GB" dirty="0">
              <a:solidFill>
                <a:srgbClr val="C6C6C6">
                  <a:lumMod val="75000"/>
                </a:srgbClr>
              </a:solidFill>
              <a:latin typeface="Arial" panose="020B0604020202020204"/>
            </a:endParaRPr>
          </a:p>
        </p:txBody>
      </p:sp>
      <p:sp>
        <p:nvSpPr>
          <p:cNvPr id="5" name="Footer Placeholder 4"/>
          <p:cNvSpPr>
            <a:spLocks noGrp="1"/>
          </p:cNvSpPr>
          <p:nvPr>
            <p:ph type="ftr" sz="quarter" idx="3"/>
          </p:nvPr>
        </p:nvSpPr>
        <p:spPr>
          <a:xfrm>
            <a:off x="2282829" y="6264005"/>
            <a:ext cx="8381999"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endParaRPr lang="en-GB" dirty="0">
              <a:solidFill>
                <a:srgbClr val="C6C6C6">
                  <a:lumMod val="75000"/>
                </a:srgbClr>
              </a:solidFill>
              <a:latin typeface="Arial" panose="020B0604020202020204"/>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pPr eaLnBrk="1" hangingPunct="1"/>
            <a:fld id="{1ED2235E-0982-3B42-A838-A74550CD4449}" type="slidenum">
              <a:rPr lang="en-GB" smtClean="0">
                <a:solidFill>
                  <a:srgbClr val="C6C6C6">
                    <a:lumMod val="75000"/>
                  </a:srgbClr>
                </a:solidFill>
                <a:latin typeface="Arial" panose="020B0604020202020204"/>
              </a:rPr>
            </a:fld>
            <a:endParaRPr lang="en-GB" dirty="0">
              <a:solidFill>
                <a:srgbClr val="C6C6C6">
                  <a:lumMod val="75000"/>
                </a:srgbClr>
              </a:solidFill>
              <a:latin typeface="Arial" panose="020B0604020202020204"/>
            </a:endParaRPr>
          </a:p>
        </p:txBody>
      </p:sp>
      <p:sp>
        <p:nvSpPr>
          <p:cNvPr id="10" name="Rectangle 9"/>
          <p:cNvSpPr/>
          <p:nvPr/>
        </p:nvSpPr>
        <p:spPr>
          <a:xfrm>
            <a:off x="403224" y="688979"/>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9" name="Picture 2" descr="\\psf\Home\Desktop\ENELLOGO1.jpg"/>
          <p:cNvPicPr>
            <a:picLocks noChangeAspect="1" noChangeArrowheads="1"/>
          </p:cNvPicPr>
          <p:nvPr/>
        </p:nvPicPr>
        <p:blipFill>
          <a:blip r:embed="rId17" cstate="print"/>
          <a:srcRect/>
          <a:stretch>
            <a:fillRect/>
          </a:stretch>
        </p:blipFill>
        <p:spPr bwMode="auto">
          <a:xfrm>
            <a:off x="10100485" y="690093"/>
            <a:ext cx="1326340" cy="480592"/>
          </a:xfrm>
          <a:prstGeom prst="rect">
            <a:avLst/>
          </a:prstGeom>
          <a:noFill/>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913765" rtl="0" eaLnBrk="1" latinLnBrk="0" hangingPunct="1">
        <a:lnSpc>
          <a:spcPct val="90000"/>
        </a:lnSpc>
        <a:spcBef>
          <a:spcPct val="0"/>
        </a:spcBef>
        <a:buNone/>
        <a:defRPr sz="2755" b="1" kern="1200">
          <a:solidFill>
            <a:schemeClr val="tx1"/>
          </a:solidFill>
          <a:latin typeface="+mj-lt"/>
          <a:ea typeface="+mj-ea"/>
          <a:cs typeface="+mj-cs"/>
        </a:defRPr>
      </a:lvl1pPr>
    </p:titleStyle>
    <p:bodyStyle>
      <a:lvl1pPr marL="0" indent="0" algn="l" defTabSz="913765" rtl="0" eaLnBrk="1" latinLnBrk="0" hangingPunct="1">
        <a:lnSpc>
          <a:spcPct val="100000"/>
        </a:lnSpc>
        <a:spcBef>
          <a:spcPts val="600"/>
        </a:spcBef>
        <a:spcAft>
          <a:spcPts val="600"/>
        </a:spcAft>
        <a:buFont typeface="Arial" panose="020B0604020202020204"/>
        <a:buNone/>
        <a:tabLst>
          <a:tab pos="1056005" algn="l"/>
        </a:tabLst>
        <a:defRPr sz="1835" kern="1200">
          <a:solidFill>
            <a:schemeClr val="tx1"/>
          </a:solidFill>
          <a:latin typeface="+mn-lt"/>
          <a:ea typeface="+mn-ea"/>
          <a:cs typeface="+mn-cs"/>
        </a:defRPr>
      </a:lvl1pPr>
      <a:lvl2pPr marL="285750" indent="-285750" algn="l" defTabSz="913765" rtl="0" eaLnBrk="1" latinLnBrk="0" hangingPunct="1">
        <a:lnSpc>
          <a:spcPct val="100000"/>
        </a:lnSpc>
        <a:spcBef>
          <a:spcPts val="0"/>
        </a:spcBef>
        <a:spcAft>
          <a:spcPts val="600"/>
        </a:spcAft>
        <a:buFont typeface="Lucida Grande"/>
        <a:buChar char="-"/>
        <a:tabLst>
          <a:tab pos="1056005" algn="l"/>
        </a:tabLst>
        <a:defRPr sz="1835" i="0" kern="1200">
          <a:solidFill>
            <a:schemeClr val="tx1"/>
          </a:solidFill>
          <a:latin typeface="+mn-lt"/>
          <a:ea typeface="+mn-ea"/>
          <a:cs typeface="+mn-cs"/>
        </a:defRPr>
      </a:lvl2pPr>
      <a:lvl3pPr marL="539115" indent="-26987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3pPr>
      <a:lvl4pPr marL="541020" indent="-27114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4pPr>
      <a:lvl5pPr marL="541020" indent="-271145" algn="l" defTabSz="913765" rtl="0" eaLnBrk="1" latinLnBrk="0" hangingPunct="1">
        <a:lnSpc>
          <a:spcPct val="100000"/>
        </a:lnSpc>
        <a:spcBef>
          <a:spcPts val="0"/>
        </a:spcBef>
        <a:spcAft>
          <a:spcPts val="600"/>
        </a:spcAft>
        <a:buFont typeface="Lucida Grande"/>
        <a:buChar char="-"/>
        <a:defRPr sz="1835" kern="1200">
          <a:solidFill>
            <a:schemeClr val="tx1"/>
          </a:solidFill>
          <a:latin typeface="+mn-lt"/>
          <a:ea typeface="+mn-ea"/>
          <a:cs typeface="+mn-cs"/>
        </a:defRPr>
      </a:lvl5pPr>
      <a:lvl6pPr marL="251269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6pPr>
      <a:lvl7pPr marL="2969260"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7pPr>
      <a:lvl8pPr marL="34258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8pPr>
      <a:lvl9pPr marL="38830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9pPr>
    </p:bodyStyle>
    <p:otherStyle>
      <a:defPPr>
        <a:defRPr lang="en-US"/>
      </a:defPPr>
      <a:lvl1pPr marL="0" algn="l" defTabSz="913765" rtl="0" eaLnBrk="1" latinLnBrk="0" hangingPunct="1">
        <a:defRPr sz="1835" kern="1200">
          <a:solidFill>
            <a:schemeClr val="tx1"/>
          </a:solidFill>
          <a:latin typeface="+mn-lt"/>
          <a:ea typeface="+mn-ea"/>
          <a:cs typeface="+mn-cs"/>
        </a:defRPr>
      </a:lvl1pPr>
      <a:lvl2pPr marL="456565" algn="l" defTabSz="913765" rtl="0" eaLnBrk="1" latinLnBrk="0" hangingPunct="1">
        <a:defRPr sz="1835" kern="1200">
          <a:solidFill>
            <a:schemeClr val="tx1"/>
          </a:solidFill>
          <a:latin typeface="+mn-lt"/>
          <a:ea typeface="+mn-ea"/>
          <a:cs typeface="+mn-cs"/>
        </a:defRPr>
      </a:lvl2pPr>
      <a:lvl3pPr marL="913765" algn="l" defTabSz="913765" rtl="0" eaLnBrk="1" latinLnBrk="0" hangingPunct="1">
        <a:defRPr sz="1835" kern="1200">
          <a:solidFill>
            <a:schemeClr val="tx1"/>
          </a:solidFill>
          <a:latin typeface="+mn-lt"/>
          <a:ea typeface="+mn-ea"/>
          <a:cs typeface="+mn-cs"/>
        </a:defRPr>
      </a:lvl3pPr>
      <a:lvl4pPr marL="1370330" algn="l" defTabSz="913765" rtl="0" eaLnBrk="1" latinLnBrk="0" hangingPunct="1">
        <a:defRPr sz="1835" kern="1200">
          <a:solidFill>
            <a:schemeClr val="tx1"/>
          </a:solidFill>
          <a:latin typeface="+mn-lt"/>
          <a:ea typeface="+mn-ea"/>
          <a:cs typeface="+mn-cs"/>
        </a:defRPr>
      </a:lvl4pPr>
      <a:lvl5pPr marL="1827530" algn="l" defTabSz="913765" rtl="0" eaLnBrk="1" latinLnBrk="0" hangingPunct="1">
        <a:defRPr sz="1835" kern="1200">
          <a:solidFill>
            <a:schemeClr val="tx1"/>
          </a:solidFill>
          <a:latin typeface="+mn-lt"/>
          <a:ea typeface="+mn-ea"/>
          <a:cs typeface="+mn-cs"/>
        </a:defRPr>
      </a:lvl5pPr>
      <a:lvl6pPr marL="2284095" algn="l" defTabSz="913765" rtl="0" eaLnBrk="1" latinLnBrk="0" hangingPunct="1">
        <a:defRPr sz="1835" kern="1200">
          <a:solidFill>
            <a:schemeClr val="tx1"/>
          </a:solidFill>
          <a:latin typeface="+mn-lt"/>
          <a:ea typeface="+mn-ea"/>
          <a:cs typeface="+mn-cs"/>
        </a:defRPr>
      </a:lvl6pPr>
      <a:lvl7pPr marL="2740660" algn="l" defTabSz="913765" rtl="0" eaLnBrk="1" latinLnBrk="0" hangingPunct="1">
        <a:defRPr sz="1835" kern="1200">
          <a:solidFill>
            <a:schemeClr val="tx1"/>
          </a:solidFill>
          <a:latin typeface="+mn-lt"/>
          <a:ea typeface="+mn-ea"/>
          <a:cs typeface="+mn-cs"/>
        </a:defRPr>
      </a:lvl7pPr>
      <a:lvl8pPr marL="3197860" algn="l" defTabSz="913765" rtl="0" eaLnBrk="1" latinLnBrk="0" hangingPunct="1">
        <a:defRPr sz="1835" kern="1200">
          <a:solidFill>
            <a:schemeClr val="tx1"/>
          </a:solidFill>
          <a:latin typeface="+mn-lt"/>
          <a:ea typeface="+mn-ea"/>
          <a:cs typeface="+mn-cs"/>
        </a:defRPr>
      </a:lvl8pPr>
      <a:lvl9pPr marL="3654425" algn="l" defTabSz="913765" rtl="0" eaLnBrk="1" latinLnBrk="0" hangingPunct="1">
        <a:defRPr sz="1835"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3" y="670125"/>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2001" y="2055707"/>
            <a:ext cx="10664825" cy="4110147"/>
          </a:xfrm>
          <a:prstGeom prst="rect">
            <a:avLst/>
          </a:prstGeom>
        </p:spPr>
        <p:txBody>
          <a:bodyPr vert="horz" wrap="square" lIns="0" tIns="0" rIns="179943"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9304A4C8-297B-4E6C-AF39-C8F164EC916B}" type="datetime1">
              <a:rPr lang="pt-BR" noProof="0" smtClean="0"/>
            </a:fld>
            <a:endParaRPr lang="en-GB" noProof="0"/>
          </a:p>
        </p:txBody>
      </p:sp>
      <p:sp>
        <p:nvSpPr>
          <p:cNvPr id="5" name="Footer Placeholder 4"/>
          <p:cNvSpPr>
            <a:spLocks noGrp="1"/>
          </p:cNvSpPr>
          <p:nvPr>
            <p:ph type="ftr" sz="quarter" idx="3"/>
          </p:nvPr>
        </p:nvSpPr>
        <p:spPr>
          <a:xfrm>
            <a:off x="2282829"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9"/>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noProof="0"/>
          </a:p>
        </p:txBody>
      </p:sp>
      <p:pic>
        <p:nvPicPr>
          <p:cNvPr id="9" name="Picture 2" descr="\\psf\Home\Desktop\ENELLOGO1.jpg"/>
          <p:cNvPicPr>
            <a:picLocks noChangeAspect="1" noChangeArrowheads="1"/>
          </p:cNvPicPr>
          <p:nvPr/>
        </p:nvPicPr>
        <p:blipFill>
          <a:blip r:embed="rId13" cstate="email"/>
          <a:srcRect/>
          <a:stretch>
            <a:fillRect/>
          </a:stretch>
        </p:blipFill>
        <p:spPr bwMode="auto">
          <a:xfrm>
            <a:off x="10100485" y="690093"/>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Lst>
  <p:hf hdr="0" ft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05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p:custDataLst>
              <p:tags r:id="rId1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62723" name="Slide do think-cell" r:id="rId12" imgW="12700" imgH="12700" progId="TCLayout.ActiveDocument.1">
                  <p:embed/>
                </p:oleObj>
              </mc:Choice>
              <mc:Fallback>
                <p:oleObj name="Slide do think-cell" r:id="rId12" imgW="12700" imgH="12700" progId="TCLayout.ActiveDocument.1">
                  <p:embed/>
                  <p:pic>
                    <p:nvPicPr>
                      <p:cNvPr id="0" name="Objeto 10"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ângulo 6" hidden="1"/>
          <p:cNvSpPr/>
          <p:nvPr userDrawn="1">
            <p:custDataLst>
              <p:tags r:id="rId14"/>
            </p:custDataLst>
          </p:nvPr>
        </p:nvSpPr>
        <p:spPr>
          <a:xfrm>
            <a:off x="0" y="0"/>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en-GB" noProof="0"/>
              <a:t>Click to edit Master title style</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en-GB" noProof="0"/>
              <a:t>Click to edit Master text styles</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8EA3B589-A9AE-4694-9676-ABC09371E045}" type="datetime1">
              <a:rPr lang="en-GB" noProof="0" smtClean="0"/>
            </a:fld>
            <a:endParaRPr lang="en-GB" noProof="0"/>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9" name="Picture 2" descr="\\psf\Home\Desktop\ENELLOGO1.jpg"/>
          <p:cNvPicPr>
            <a:picLocks noChangeAspect="1" noChangeArrowheads="1"/>
          </p:cNvPicPr>
          <p:nvPr userDrawn="1"/>
        </p:nvPicPr>
        <p:blipFill>
          <a:blip r:embed="rId15"/>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9" name="Picture 2" descr="\\psf\Home\Desktop\ENELLOGO1.jpg"/>
          <p:cNvPicPr>
            <a:picLocks noChangeAspect="1" noChangeArrowheads="1"/>
          </p:cNvPicPr>
          <p:nvPr/>
        </p:nvPicPr>
        <p:blipFill>
          <a:blip r:embed="rId12"/>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3" y="670125"/>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2001" y="2055707"/>
            <a:ext cx="10664825" cy="4110147"/>
          </a:xfrm>
          <a:prstGeom prst="rect">
            <a:avLst/>
          </a:prstGeom>
        </p:spPr>
        <p:txBody>
          <a:bodyPr vert="horz" wrap="square" lIns="0" tIns="0" rIns="179943"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09B4ECF4-7378-41B5-8B3F-89798081565B}" type="datetime1">
              <a:rPr lang="pt-BR" noProof="0" smtClean="0"/>
            </a:fld>
            <a:endParaRPr lang="en-GB" noProof="0"/>
          </a:p>
        </p:txBody>
      </p:sp>
      <p:sp>
        <p:nvSpPr>
          <p:cNvPr id="5" name="Footer Placeholder 4"/>
          <p:cNvSpPr>
            <a:spLocks noGrp="1"/>
          </p:cNvSpPr>
          <p:nvPr>
            <p:ph type="ftr" sz="quarter" idx="3"/>
          </p:nvPr>
        </p:nvSpPr>
        <p:spPr>
          <a:xfrm>
            <a:off x="2282829"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9"/>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noProof="0"/>
          </a:p>
        </p:txBody>
      </p:sp>
      <p:pic>
        <p:nvPicPr>
          <p:cNvPr id="9" name="Picture 2" descr="\\psf\Home\Desktop\ENELLOGO1.jpg"/>
          <p:cNvPicPr>
            <a:picLocks noChangeAspect="1" noChangeArrowheads="1"/>
          </p:cNvPicPr>
          <p:nvPr/>
        </p:nvPicPr>
        <p:blipFill>
          <a:blip r:embed="rId12" cstate="email"/>
          <a:srcRect/>
          <a:stretch>
            <a:fillRect/>
          </a:stretch>
        </p:blipFill>
        <p:spPr bwMode="auto">
          <a:xfrm>
            <a:off x="10100485" y="690093"/>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05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199055"/>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499536"/>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6" y="6499536"/>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499536"/>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217910"/>
            <a:ext cx="196851" cy="682625"/>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9" name="Picture 2" descr="\\psf\Home\Desktop\ENELLOGO1.jpg"/>
          <p:cNvPicPr>
            <a:picLocks noChangeAspect="1" noChangeArrowheads="1"/>
          </p:cNvPicPr>
          <p:nvPr/>
        </p:nvPicPr>
        <p:blipFill>
          <a:blip r:embed="rId3"/>
          <a:srcRect/>
          <a:stretch>
            <a:fillRect/>
          </a:stretch>
        </p:blipFill>
        <p:spPr bwMode="auto">
          <a:xfrm>
            <a:off x="10100485" y="219024"/>
            <a:ext cx="1326339" cy="480592"/>
          </a:xfrm>
          <a:prstGeom prst="rect">
            <a:avLst/>
          </a:prstGeom>
          <a:noFill/>
        </p:spPr>
      </p:pic>
      <p:sp>
        <p:nvSpPr>
          <p:cNvPr id="11" name="Slide Number Placeholder 5"/>
          <p:cNvSpPr txBox="1"/>
          <p:nvPr userDrawn="1"/>
        </p:nvSpPr>
        <p:spPr>
          <a:xfrm>
            <a:off x="11192899" y="6548003"/>
            <a:ext cx="762000" cy="153888"/>
          </a:xfrm>
          <a:prstGeom prst="rect">
            <a:avLst/>
          </a:prstGeom>
        </p:spPr>
        <p:txBody>
          <a:bodyPr vert="horz"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1" i="0" u="none" strike="noStrike" kern="1200" cap="none" spc="0" normalizeH="0" baseline="0" noProof="0" smtClean="0">
                <a:ln>
                  <a:noFill/>
                </a:ln>
                <a:solidFill>
                  <a:schemeClr val="tx2">
                    <a:lumMod val="75000"/>
                  </a:schemeClr>
                </a:solidFill>
                <a:effectLst/>
                <a:uLnTx/>
                <a:uFillTx/>
                <a:latin typeface="+mn-lt"/>
                <a:ea typeface="+mn-ea"/>
                <a:cs typeface="+mn-cs"/>
              </a:rPr>
            </a:fld>
            <a:endParaRPr kumimoji="0" lang="en-GB" sz="1000" b="1" i="0" u="none" strike="noStrike" kern="1200" cap="none" spc="0" normalizeH="0" baseline="0" noProof="0" dirty="0">
              <a:ln>
                <a:noFill/>
              </a:ln>
              <a:solidFill>
                <a:schemeClr val="tx2">
                  <a:lumMod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4018" r:id="rId1"/>
    <p:sldLayoutId id="2147484019" r:id="rId2"/>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pt-BR" noProof="0"/>
              <a:t>Clique para editar o título mestre</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pt-BR" noProof="0"/>
              <a:t>Clique para editar 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9" name="Picture 2" descr="\\psf\Home\Desktop\ENELLOGO1.jpg"/>
          <p:cNvPicPr>
            <a:picLocks noChangeAspect="1" noChangeArrowheads="1"/>
          </p:cNvPicPr>
          <p:nvPr userDrawn="1"/>
        </p:nvPicPr>
        <p:blipFill>
          <a:blip r:embed="rId10"/>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9" name="Picture 2" descr="\\psf\Home\Desktop\ENELLOGO1.jpg"/>
          <p:cNvPicPr>
            <a:picLocks noChangeAspect="1" noChangeArrowheads="1"/>
          </p:cNvPicPr>
          <p:nvPr/>
        </p:nvPicPr>
        <p:blipFill>
          <a:blip r:embed="rId14"/>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3" y="6264005"/>
            <a:ext cx="1510612"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74C6AAC5-88A9-490D-9C35-EF6BA4B883A3}" type="datetime1">
              <a:rPr lang="en-GB" noProof="0" smtClean="0"/>
            </a:fld>
            <a:endParaRPr lang="en-GB" noProof="0"/>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6" y="688977"/>
            <a:ext cx="196849"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9" name="Picture 2" descr="\\psf\Home\Desktop\ENELLOGO1.jpg"/>
          <p:cNvPicPr>
            <a:picLocks noChangeAspect="1" noChangeArrowheads="1"/>
          </p:cNvPicPr>
          <p:nvPr userDrawn="1"/>
        </p:nvPicPr>
        <p:blipFill>
          <a:blip r:embed="rId15"/>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3765"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3765"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3765"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3765"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3765"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it-IT" noProof="0"/>
              <a:t>Fare clic per modificare lo stile del titolo dello schema</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it-IT" noProof="0"/>
              <a:t>Modifica gli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userDrawn="1"/>
        </p:nvPicPr>
        <p:blipFill>
          <a:blip r:embed="rId10"/>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10"/>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ggetto 10" hidden="1"/>
          <p:cNvGraphicFramePr>
            <a:graphicFrameLocks noChangeAspect="1"/>
          </p:cNvGraphicFramePr>
          <p:nvPr>
            <p:custDataLst>
              <p:tags r:id="rId13"/>
            </p:custDataLst>
          </p:nvPr>
        </p:nvGraphicFramePr>
        <p:xfrm>
          <a:off x="1620" y="1621"/>
          <a:ext cx="1619" cy="1619"/>
        </p:xfrm>
        <a:graphic>
          <a:graphicData uri="http://schemas.openxmlformats.org/presentationml/2006/ole">
            <mc:AlternateContent xmlns:mc="http://schemas.openxmlformats.org/markup-compatibility/2006">
              <mc:Choice xmlns:v="urn:schemas-microsoft-com:vml" Requires="v">
                <p:oleObj spid="_x0000_s29923" name="Slide do think-cell" r:id="rId14" imgW="12700" imgH="12700" progId="TCLayout.ActiveDocument.1">
                  <p:embed/>
                </p:oleObj>
              </mc:Choice>
              <mc:Fallback>
                <p:oleObj name="Slide do think-cell" r:id="rId14" imgW="12700" imgH="12700" progId="TCLayout.ActiveDocument.1">
                  <p:embed/>
                  <p:pic>
                    <p:nvPicPr>
                      <p:cNvPr id="0" name="Oggetto 10"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20"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ângulo 6" hidden="1"/>
          <p:cNvSpPr/>
          <p:nvPr userDrawn="1">
            <p:custDataLst>
              <p:tags r:id="rId16"/>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it-IT" sz="2755"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3" y="670125"/>
            <a:ext cx="8375652" cy="394980"/>
          </a:xfrm>
          <a:prstGeom prst="rect">
            <a:avLst/>
          </a:prstGeom>
        </p:spPr>
        <p:txBody>
          <a:bodyPr vert="horz" wrap="square" lIns="0" tIns="0" rIns="0" bIns="0" rtlCol="0" anchor="t">
            <a:noAutofit/>
          </a:bodyPr>
          <a:lstStyle/>
          <a:p>
            <a:r>
              <a:rPr lang="it-IT" noProof="0" dirty="0"/>
              <a:t>Fare clic per modificare lo stile del titolo</a:t>
            </a:r>
            <a:endParaRPr lang="en-GB" noProof="0" dirty="0"/>
          </a:p>
        </p:txBody>
      </p:sp>
      <p:sp>
        <p:nvSpPr>
          <p:cNvPr id="3" name="Text Placeholder 2"/>
          <p:cNvSpPr>
            <a:spLocks noGrp="1"/>
          </p:cNvSpPr>
          <p:nvPr>
            <p:ph type="body" idx="1"/>
          </p:nvPr>
        </p:nvSpPr>
        <p:spPr>
          <a:xfrm>
            <a:off x="762000" y="2055706"/>
            <a:ext cx="10664825" cy="4110148"/>
          </a:xfrm>
          <a:prstGeom prst="rect">
            <a:avLst/>
          </a:prstGeom>
        </p:spPr>
        <p:txBody>
          <a:bodyPr vert="horz" wrap="square" lIns="0" tIns="0" rIns="176363"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endParaRPr lang="en-GB" dirty="0">
              <a:solidFill>
                <a:srgbClr val="C6C6C6">
                  <a:lumMod val="75000"/>
                </a:srgbClr>
              </a:solidFill>
              <a:latin typeface="Arial" panose="020B0604020202020204"/>
            </a:endParaRPr>
          </a:p>
        </p:txBody>
      </p:sp>
      <p:sp>
        <p:nvSpPr>
          <p:cNvPr id="5" name="Footer Placeholder 4"/>
          <p:cNvSpPr>
            <a:spLocks noGrp="1"/>
          </p:cNvSpPr>
          <p:nvPr>
            <p:ph type="ftr" sz="quarter" idx="3"/>
          </p:nvPr>
        </p:nvSpPr>
        <p:spPr>
          <a:xfrm>
            <a:off x="2282829" y="6264005"/>
            <a:ext cx="8381999"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endParaRPr lang="en-GB" dirty="0">
              <a:solidFill>
                <a:srgbClr val="C6C6C6">
                  <a:lumMod val="75000"/>
                </a:srgbClr>
              </a:solidFill>
              <a:latin typeface="Arial" panose="020B0604020202020204"/>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pPr eaLnBrk="1" hangingPunct="1"/>
            <a:fld id="{1ED2235E-0982-3B42-A838-A74550CD4449}" type="slidenum">
              <a:rPr lang="en-GB" smtClean="0">
                <a:solidFill>
                  <a:srgbClr val="C6C6C6">
                    <a:lumMod val="75000"/>
                  </a:srgbClr>
                </a:solidFill>
                <a:latin typeface="Arial" panose="020B0604020202020204"/>
              </a:rPr>
            </a:fld>
            <a:endParaRPr lang="en-GB" dirty="0">
              <a:solidFill>
                <a:srgbClr val="C6C6C6">
                  <a:lumMod val="75000"/>
                </a:srgbClr>
              </a:solidFill>
              <a:latin typeface="Arial" panose="020B0604020202020204"/>
            </a:endParaRPr>
          </a:p>
        </p:txBody>
      </p:sp>
      <p:sp>
        <p:nvSpPr>
          <p:cNvPr id="10" name="Rectangle 9"/>
          <p:cNvSpPr/>
          <p:nvPr/>
        </p:nvSpPr>
        <p:spPr>
          <a:xfrm>
            <a:off x="403224" y="688979"/>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9" name="Picture 2" descr="\\psf\Home\Desktop\ENELLOGO1.jpg"/>
          <p:cNvPicPr>
            <a:picLocks noChangeAspect="1" noChangeArrowheads="1"/>
          </p:cNvPicPr>
          <p:nvPr/>
        </p:nvPicPr>
        <p:blipFill>
          <a:blip r:embed="rId17" cstate="print"/>
          <a:srcRect/>
          <a:stretch>
            <a:fillRect/>
          </a:stretch>
        </p:blipFill>
        <p:spPr bwMode="auto">
          <a:xfrm>
            <a:off x="10100485" y="690093"/>
            <a:ext cx="1326340" cy="480592"/>
          </a:xfrm>
          <a:prstGeom prst="rect">
            <a:avLst/>
          </a:prstGeom>
          <a:noFill/>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l" defTabSz="913765" rtl="0" eaLnBrk="1" latinLnBrk="0" hangingPunct="1">
        <a:lnSpc>
          <a:spcPct val="90000"/>
        </a:lnSpc>
        <a:spcBef>
          <a:spcPct val="0"/>
        </a:spcBef>
        <a:buNone/>
        <a:defRPr sz="2755" b="1" kern="1200">
          <a:solidFill>
            <a:schemeClr val="tx1"/>
          </a:solidFill>
          <a:latin typeface="+mj-lt"/>
          <a:ea typeface="+mj-ea"/>
          <a:cs typeface="+mj-cs"/>
        </a:defRPr>
      </a:lvl1pPr>
    </p:titleStyle>
    <p:bodyStyle>
      <a:lvl1pPr marL="0" indent="0" algn="l" defTabSz="913765" rtl="0" eaLnBrk="1" latinLnBrk="0" hangingPunct="1">
        <a:lnSpc>
          <a:spcPct val="100000"/>
        </a:lnSpc>
        <a:spcBef>
          <a:spcPts val="600"/>
        </a:spcBef>
        <a:spcAft>
          <a:spcPts val="600"/>
        </a:spcAft>
        <a:buFont typeface="Arial" panose="020B0604020202020204"/>
        <a:buNone/>
        <a:tabLst>
          <a:tab pos="1056005" algn="l"/>
        </a:tabLst>
        <a:defRPr sz="1835" kern="1200">
          <a:solidFill>
            <a:schemeClr val="tx1"/>
          </a:solidFill>
          <a:latin typeface="+mn-lt"/>
          <a:ea typeface="+mn-ea"/>
          <a:cs typeface="+mn-cs"/>
        </a:defRPr>
      </a:lvl1pPr>
      <a:lvl2pPr marL="285750" indent="-285750" algn="l" defTabSz="913765" rtl="0" eaLnBrk="1" latinLnBrk="0" hangingPunct="1">
        <a:lnSpc>
          <a:spcPct val="100000"/>
        </a:lnSpc>
        <a:spcBef>
          <a:spcPts val="0"/>
        </a:spcBef>
        <a:spcAft>
          <a:spcPts val="600"/>
        </a:spcAft>
        <a:buFont typeface="Lucida Grande"/>
        <a:buChar char="-"/>
        <a:tabLst>
          <a:tab pos="1056005" algn="l"/>
        </a:tabLst>
        <a:defRPr sz="1835" i="0" kern="1200">
          <a:solidFill>
            <a:schemeClr val="tx1"/>
          </a:solidFill>
          <a:latin typeface="+mn-lt"/>
          <a:ea typeface="+mn-ea"/>
          <a:cs typeface="+mn-cs"/>
        </a:defRPr>
      </a:lvl2pPr>
      <a:lvl3pPr marL="539115" indent="-26987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3pPr>
      <a:lvl4pPr marL="541020" indent="-27114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4pPr>
      <a:lvl5pPr marL="541020" indent="-271145" algn="l" defTabSz="913765" rtl="0" eaLnBrk="1" latinLnBrk="0" hangingPunct="1">
        <a:lnSpc>
          <a:spcPct val="100000"/>
        </a:lnSpc>
        <a:spcBef>
          <a:spcPts val="0"/>
        </a:spcBef>
        <a:spcAft>
          <a:spcPts val="600"/>
        </a:spcAft>
        <a:buFont typeface="Lucida Grande"/>
        <a:buChar char="-"/>
        <a:defRPr sz="1835" kern="1200">
          <a:solidFill>
            <a:schemeClr val="tx1"/>
          </a:solidFill>
          <a:latin typeface="+mn-lt"/>
          <a:ea typeface="+mn-ea"/>
          <a:cs typeface="+mn-cs"/>
        </a:defRPr>
      </a:lvl5pPr>
      <a:lvl6pPr marL="251269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6pPr>
      <a:lvl7pPr marL="2969260"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7pPr>
      <a:lvl8pPr marL="34258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8pPr>
      <a:lvl9pPr marL="38830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9pPr>
    </p:bodyStyle>
    <p:otherStyle>
      <a:defPPr>
        <a:defRPr lang="en-US"/>
      </a:defPPr>
      <a:lvl1pPr marL="0" algn="l" defTabSz="913765" rtl="0" eaLnBrk="1" latinLnBrk="0" hangingPunct="1">
        <a:defRPr sz="1835" kern="1200">
          <a:solidFill>
            <a:schemeClr val="tx1"/>
          </a:solidFill>
          <a:latin typeface="+mn-lt"/>
          <a:ea typeface="+mn-ea"/>
          <a:cs typeface="+mn-cs"/>
        </a:defRPr>
      </a:lvl1pPr>
      <a:lvl2pPr marL="456565" algn="l" defTabSz="913765" rtl="0" eaLnBrk="1" latinLnBrk="0" hangingPunct="1">
        <a:defRPr sz="1835" kern="1200">
          <a:solidFill>
            <a:schemeClr val="tx1"/>
          </a:solidFill>
          <a:latin typeface="+mn-lt"/>
          <a:ea typeface="+mn-ea"/>
          <a:cs typeface="+mn-cs"/>
        </a:defRPr>
      </a:lvl2pPr>
      <a:lvl3pPr marL="913765" algn="l" defTabSz="913765" rtl="0" eaLnBrk="1" latinLnBrk="0" hangingPunct="1">
        <a:defRPr sz="1835" kern="1200">
          <a:solidFill>
            <a:schemeClr val="tx1"/>
          </a:solidFill>
          <a:latin typeface="+mn-lt"/>
          <a:ea typeface="+mn-ea"/>
          <a:cs typeface="+mn-cs"/>
        </a:defRPr>
      </a:lvl3pPr>
      <a:lvl4pPr marL="1370330" algn="l" defTabSz="913765" rtl="0" eaLnBrk="1" latinLnBrk="0" hangingPunct="1">
        <a:defRPr sz="1835" kern="1200">
          <a:solidFill>
            <a:schemeClr val="tx1"/>
          </a:solidFill>
          <a:latin typeface="+mn-lt"/>
          <a:ea typeface="+mn-ea"/>
          <a:cs typeface="+mn-cs"/>
        </a:defRPr>
      </a:lvl4pPr>
      <a:lvl5pPr marL="1827530" algn="l" defTabSz="913765" rtl="0" eaLnBrk="1" latinLnBrk="0" hangingPunct="1">
        <a:defRPr sz="1835" kern="1200">
          <a:solidFill>
            <a:schemeClr val="tx1"/>
          </a:solidFill>
          <a:latin typeface="+mn-lt"/>
          <a:ea typeface="+mn-ea"/>
          <a:cs typeface="+mn-cs"/>
        </a:defRPr>
      </a:lvl5pPr>
      <a:lvl6pPr marL="2284095" algn="l" defTabSz="913765" rtl="0" eaLnBrk="1" latinLnBrk="0" hangingPunct="1">
        <a:defRPr sz="1835" kern="1200">
          <a:solidFill>
            <a:schemeClr val="tx1"/>
          </a:solidFill>
          <a:latin typeface="+mn-lt"/>
          <a:ea typeface="+mn-ea"/>
          <a:cs typeface="+mn-cs"/>
        </a:defRPr>
      </a:lvl6pPr>
      <a:lvl7pPr marL="2740660" algn="l" defTabSz="913765" rtl="0" eaLnBrk="1" latinLnBrk="0" hangingPunct="1">
        <a:defRPr sz="1835" kern="1200">
          <a:solidFill>
            <a:schemeClr val="tx1"/>
          </a:solidFill>
          <a:latin typeface="+mn-lt"/>
          <a:ea typeface="+mn-ea"/>
          <a:cs typeface="+mn-cs"/>
        </a:defRPr>
      </a:lvl7pPr>
      <a:lvl8pPr marL="3197860" algn="l" defTabSz="913765" rtl="0" eaLnBrk="1" latinLnBrk="0" hangingPunct="1">
        <a:defRPr sz="1835" kern="1200">
          <a:solidFill>
            <a:schemeClr val="tx1"/>
          </a:solidFill>
          <a:latin typeface="+mn-lt"/>
          <a:ea typeface="+mn-ea"/>
          <a:cs typeface="+mn-cs"/>
        </a:defRPr>
      </a:lvl8pPr>
      <a:lvl9pPr marL="3654425" algn="l" defTabSz="913765" rtl="0" eaLnBrk="1" latinLnBrk="0" hangingPunct="1">
        <a:defRPr sz="1835"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2051" name="Slide do think-cell" r:id="rId14" imgW="8255" imgH="8255" progId="TCLayout.ActiveDocument.1">
                  <p:embed/>
                </p:oleObj>
              </mc:Choice>
              <mc:Fallback>
                <p:oleObj name="Slide do think-cell" r:id="rId14" imgW="8255" imgH="8255" progId="TCLayout.ActiveDocument.1">
                  <p:embed/>
                  <p:pic>
                    <p:nvPicPr>
                      <p:cNvPr id="0" name="Objeto 7" hidden="1"/>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16"/>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solidFill>
                <a:prstClr val="white"/>
              </a:solidFill>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a:t>Clique para editar o estilo do título mestre</a:t>
            </a:r>
            <a:endParaRPr lang="en-US" noProof="0" dirty="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a:t>Clique para editar os estilos do texto mestre</a:t>
            </a:r>
            <a:endParaRPr lang="en-US" noProof="0"/>
          </a:p>
          <a:p>
            <a:pPr lvl="1"/>
            <a:r>
              <a:rPr lang="en-US" noProof="0"/>
              <a:t>Segundo nível</a:t>
            </a:r>
            <a:endParaRPr lang="en-US" noProof="0"/>
          </a:p>
          <a:p>
            <a:pPr lvl="2"/>
            <a:r>
              <a:rPr lang="en-US" noProof="0"/>
              <a:t>Terceiro nível</a:t>
            </a:r>
            <a:endParaRPr lang="en-US" noProof="0"/>
          </a:p>
          <a:p>
            <a:pPr lvl="3"/>
            <a:r>
              <a:rPr lang="en-US" noProof="0"/>
              <a:t>Quarto nível</a:t>
            </a:r>
            <a:endParaRPr lang="en-US" noProof="0"/>
          </a:p>
          <a:p>
            <a:pPr lvl="4"/>
            <a:r>
              <a:rPr lang="en-US" noProof="0"/>
              <a:t>Quinto nível</a:t>
            </a:r>
            <a:endParaRPr lang="en-US"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US"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US">
                <a:solidFill>
                  <a:srgbClr val="C6C6C6">
                    <a:lumMod val="75000"/>
                  </a:srgbClr>
                </a:solidFill>
              </a:rPr>
              <a:t>Presentation footer 10PT grey. Please add the relevant country to the footer.</a:t>
            </a:r>
            <a:endParaRPr lang="en-US"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dirty="0">
              <a:solidFill>
                <a:prstClr val="white"/>
              </a:solidFill>
            </a:endParaRPr>
          </a:p>
        </p:txBody>
      </p:sp>
      <p:pic>
        <p:nvPicPr>
          <p:cNvPr id="9" name="Picture 2" descr="\\psf\Home\Desktop\ENELLOGO1.jpg"/>
          <p:cNvPicPr>
            <a:picLocks noChangeAspect="1" noChangeArrowheads="1"/>
          </p:cNvPicPr>
          <p:nvPr/>
        </p:nvPicPr>
        <p:blipFill>
          <a:blip r:embed="rId17"/>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userDrawn="1"/>
        </p:nvPicPr>
        <p:blipFill>
          <a:blip r:embed="rId10"/>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1FA90326-9B0D-45F6-BD9C-C1EF9BB8940D}" type="datetime1">
              <a:rPr lang="en-GB" smtClean="0">
                <a:solidFill>
                  <a:srgbClr val="C6C6C6">
                    <a:lumMod val="75000"/>
                  </a:srgbClr>
                </a:solidFill>
              </a:rPr>
            </a:fld>
            <a:endParaRPr lang="en-GB" dirty="0">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dirty="0">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dirty="0">
              <a:solidFill>
                <a:prstClr val="white"/>
              </a:solidFill>
            </a:endParaRPr>
          </a:p>
        </p:txBody>
      </p:sp>
      <p:pic>
        <p:nvPicPr>
          <p:cNvPr id="11" name="Picture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48334" y="701167"/>
            <a:ext cx="1478493" cy="535932"/>
          </a:xfrm>
          <a:prstGeom prst="rect">
            <a:avLst/>
          </a:prstGeom>
        </p:spPr>
      </p:pic>
    </p:spTree>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670121"/>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80000"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74C6AAC5-88A9-490D-9C35-EF6BA4B883A3}"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6"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5" y="688976"/>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noProof="0"/>
          </a:p>
        </p:txBody>
      </p:sp>
      <p:pic>
        <p:nvPicPr>
          <p:cNvPr id="9" name="Picture 2" descr="\\psf\Home\Desktop\ENELLOGO1.jpg"/>
          <p:cNvPicPr>
            <a:picLocks noChangeAspect="1" noChangeArrowheads="1"/>
          </p:cNvPicPr>
          <p:nvPr userDrawn="1"/>
        </p:nvPicPr>
        <p:blipFill>
          <a:blip r:embed="rId15"/>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0"/>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516323" name="Slide do think-cell" r:id="rId11" imgW="9525" imgH="9525" progId="TCLayout.ActiveDocument.1">
                  <p:embed/>
                </p:oleObj>
              </mc:Choice>
              <mc:Fallback>
                <p:oleObj name="Slide do think-cell" r:id="rId11" imgW="9525" imgH="9525" progId="TCLayout.ActiveDocument.1">
                  <p:embed/>
                  <p:pic>
                    <p:nvPicPr>
                      <p:cNvPr id="0" name="Objeto 7" hidden="1"/>
                      <p:cNvPicPr/>
                      <p:nvPr/>
                    </p:nvPicPr>
                    <p:blipFill>
                      <a:blip r:embed="rId12"/>
                      <a:stretch>
                        <a:fillRect/>
                      </a:stretch>
                    </p:blipFill>
                    <p:spPr>
                      <a:xfrm>
                        <a:off x="1589" y="1589"/>
                        <a:ext cx="1588" cy="1588"/>
                      </a:xfrm>
                      <a:prstGeom prst="rect">
                        <a:avLst/>
                      </a:prstGeom>
                    </p:spPr>
                  </p:pic>
                </p:oleObj>
              </mc:Fallback>
            </mc:AlternateContent>
          </a:graphicData>
        </a:graphic>
      </p:graphicFrame>
      <p:sp>
        <p:nvSpPr>
          <p:cNvPr id="7" name="Retângulo 6" hidden="1"/>
          <p:cNvSpPr/>
          <p:nvPr userDrawn="1">
            <p:custDataLst>
              <p:tags r:id="rId13"/>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en-US" noProof="0" dirty="0"/>
              <a:t>Clique para </a:t>
            </a:r>
            <a:r>
              <a:rPr lang="en-US" noProof="0" dirty="0" err="1"/>
              <a:t>editar</a:t>
            </a:r>
            <a:r>
              <a:rPr lang="en-US" noProof="0" dirty="0"/>
              <a:t> o </a:t>
            </a:r>
            <a:r>
              <a:rPr lang="en-US" noProof="0" dirty="0" err="1"/>
              <a:t>estilo</a:t>
            </a:r>
            <a:r>
              <a:rPr lang="en-US" noProof="0" dirty="0"/>
              <a:t> do </a:t>
            </a:r>
            <a:r>
              <a:rPr lang="en-US" noProof="0" dirty="0" err="1"/>
              <a:t>título</a:t>
            </a:r>
            <a:r>
              <a:rPr lang="en-US" noProof="0" dirty="0"/>
              <a:t> </a:t>
            </a:r>
            <a:r>
              <a:rPr lang="en-US" noProof="0" dirty="0" err="1"/>
              <a:t>mestre</a:t>
            </a:r>
            <a:endParaRPr lang="en-US" noProof="0" dirty="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do </a:t>
            </a:r>
            <a:r>
              <a:rPr lang="en-US" noProof="0" dirty="0" err="1"/>
              <a:t>texto</a:t>
            </a:r>
            <a:r>
              <a:rPr lang="en-US" noProof="0" dirty="0"/>
              <a:t> </a:t>
            </a:r>
            <a:r>
              <a:rPr lang="en-US" noProof="0" dirty="0" err="1"/>
              <a:t>mestre</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F47ECA07-E4EC-4600-99EA-7CE011DED90D}" type="datetime1">
              <a:rPr lang="en-US" noProof="0" smtClean="0"/>
            </a:fld>
            <a:endParaRPr lang="en-US" noProof="0" dirty="0"/>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sz="2400" noProof="0" dirty="0"/>
          </a:p>
        </p:txBody>
      </p:sp>
      <p:pic>
        <p:nvPicPr>
          <p:cNvPr id="9" name="Picture 2" descr="\\psf\Home\Desktop\ENELLOGO1.jpg"/>
          <p:cNvPicPr>
            <a:picLocks noChangeAspect="1" noChangeArrowheads="1"/>
          </p:cNvPicPr>
          <p:nvPr/>
        </p:nvPicPr>
        <p:blipFill>
          <a:blip r:embed="rId14"/>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p:custDataLst>
              <p:tags r:id="rId1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26563" name="Slide do think-cell" r:id="rId12" imgW="12700" imgH="12700" progId="TCLayout.ActiveDocument.1">
                  <p:embed/>
                </p:oleObj>
              </mc:Choice>
              <mc:Fallback>
                <p:oleObj name="Slide do think-cell" r:id="rId12" imgW="12700" imgH="12700" progId="TCLayout.ActiveDocument.1">
                  <p:embed/>
                  <p:pic>
                    <p:nvPicPr>
                      <p:cNvPr id="0" name="Objeto 10"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ângulo 6" hidden="1"/>
          <p:cNvSpPr/>
          <p:nvPr userDrawn="1">
            <p:custDataLst>
              <p:tags r:id="rId14"/>
            </p:custDataLst>
          </p:nvPr>
        </p:nvSpPr>
        <p:spPr>
          <a:xfrm>
            <a:off x="0" y="0"/>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en-GB" noProof="0"/>
              <a:t>Click to edit Master title style</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en-GB" noProof="0"/>
              <a:t>Click to edit Master text styles</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8EA3B589-A9AE-4694-9676-ABC09371E045}" type="datetime1">
              <a:rPr lang="en-GB" noProof="0" smtClean="0"/>
            </a:fld>
            <a:endParaRPr lang="en-GB" noProof="0"/>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noProof="0"/>
          </a:p>
        </p:txBody>
      </p:sp>
      <p:pic>
        <p:nvPicPr>
          <p:cNvPr id="9" name="Picture 2" descr="\\psf\Home\Desktop\ENELLOGO1.jpg"/>
          <p:cNvPicPr>
            <a:picLocks noChangeAspect="1" noChangeArrowheads="1"/>
          </p:cNvPicPr>
          <p:nvPr userDrawn="1"/>
        </p:nvPicPr>
        <p:blipFill>
          <a:blip r:embed="rId15"/>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3"/>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37827" name="Slide do think-cell" r:id="rId14" imgW="12700" imgH="12700" progId="TCLayout.ActiveDocument.1">
                  <p:embed/>
                </p:oleObj>
              </mc:Choice>
              <mc:Fallback>
                <p:oleObj name="Slide do think-cell" r:id="rId14" imgW="12700" imgH="12700" progId="TCLayout.ActiveDocument.1">
                  <p:embed/>
                  <p:pic>
                    <p:nvPicPr>
                      <p:cNvPr id="0" name="10 Objeto"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tângulo 3" hidden="1"/>
          <p:cNvSpPr/>
          <p:nvPr userDrawn="1">
            <p:custDataLst>
              <p:tags r:id="rId16"/>
            </p:custDataLst>
          </p:nvPr>
        </p:nvSpPr>
        <p:spPr>
          <a:xfrm>
            <a:off x="0" y="0"/>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n-US" noProof="0" dirty="0"/>
              <a:t>Click to edit Master title style</a:t>
            </a:r>
            <a:endParaRPr lang="en-US" noProof="0" dirty="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79981" bIns="0" rtlCol="0">
            <a:noAutofit/>
          </a:bodyPr>
          <a:lstStyle/>
          <a:p>
            <a:pPr lvl="0"/>
            <a:r>
              <a:rPr lang="en-US" noProof="0" dirty="0"/>
              <a:t>Click to edit Master text styles</a:t>
            </a:r>
            <a:endParaRPr lang="en-US" noProof="0" dirty="0"/>
          </a:p>
          <a:p>
            <a:pPr lvl="1"/>
            <a:r>
              <a:rPr lang="en-US" noProof="0" dirty="0"/>
              <a:t>Second level</a:t>
            </a:r>
            <a:endParaRPr lang="en-US" noProof="0" dirty="0"/>
          </a:p>
          <a:p>
            <a:pPr lvl="2"/>
            <a:r>
              <a:rPr lang="en-US" noProof="0" dirty="0"/>
              <a:t>Third level</a:t>
            </a:r>
            <a:endParaRPr lang="en-US" noProof="0" dirty="0"/>
          </a:p>
          <a:p>
            <a:pPr lvl="3"/>
            <a:r>
              <a:rPr lang="en-US" noProof="0" dirty="0"/>
              <a:t>Fourth level</a:t>
            </a:r>
            <a:endParaRPr lang="en-US" noProof="0" dirty="0"/>
          </a:p>
          <a:p>
            <a:pPr lvl="4"/>
            <a:r>
              <a:rPr lang="en-US" noProof="0" dirty="0"/>
              <a:t>Fifth level</a:t>
            </a:r>
            <a:endParaRPr lang="en-US" noProof="0" dirty="0"/>
          </a:p>
        </p:txBody>
      </p:sp>
      <p:sp>
        <p:nvSpPr>
          <p:cNvPr id="5" name="Footer Placeholder 4"/>
          <p:cNvSpPr>
            <a:spLocks noGrp="1"/>
          </p:cNvSpPr>
          <p:nvPr>
            <p:ph type="ftr" sz="quarter" idx="3"/>
          </p:nvPr>
        </p:nvSpPr>
        <p:spPr>
          <a:xfrm>
            <a:off x="2282827" y="64799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9" name="Picture 2" descr="\\psf\Home\Desktop\ENELLOGO1.jpg"/>
          <p:cNvPicPr>
            <a:picLocks noChangeAspect="1" noChangeArrowheads="1"/>
          </p:cNvPicPr>
          <p:nvPr/>
        </p:nvPicPr>
        <p:blipFill>
          <a:blip r:embed="rId17"/>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4451" name="Slide do think-cell" r:id="rId11" imgW="6985" imgH="6985" progId="TCLayout.ActiveDocument.1">
                  <p:embed/>
                </p:oleObj>
              </mc:Choice>
              <mc:Fallback>
                <p:oleObj name="Slide do think-cell" r:id="rId11" imgW="6985" imgH="6985" progId="TCLayout.ActiveDocument.1">
                  <p:embed/>
                  <p:pic>
                    <p:nvPicPr>
                      <p:cNvPr id="0" name="Object 7" hidden="1"/>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1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n-GB"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GB" noProof="0" dirty="0"/>
              <a:t>Click to edit Master title style</a:t>
            </a:r>
            <a:endParaRPr lang="en-GB" noProof="0" dirty="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GB" noProof="0" dirty="0"/>
              <a:t>Click to edit Master text styles</a:t>
            </a:r>
            <a:endParaRPr lang="en-GB" noProof="0" dirty="0"/>
          </a:p>
          <a:p>
            <a:pPr lvl="1"/>
            <a:r>
              <a:rPr lang="en-GB" noProof="0" dirty="0"/>
              <a:t>Second level</a:t>
            </a:r>
            <a:endParaRPr lang="en-GB" noProof="0" dirty="0"/>
          </a:p>
          <a:p>
            <a:pPr lvl="2"/>
            <a:r>
              <a:rPr lang="en-GB" noProof="0" dirty="0"/>
              <a:t>Third level</a:t>
            </a:r>
            <a:endParaRPr lang="en-GB" noProof="0" dirty="0"/>
          </a:p>
          <a:p>
            <a:pPr lvl="3"/>
            <a:r>
              <a:rPr lang="en-GB" noProof="0" dirty="0"/>
              <a:t>Fourth level</a:t>
            </a:r>
            <a:endParaRPr lang="en-GB" noProof="0" dirty="0"/>
          </a:p>
          <a:p>
            <a:pPr lvl="4"/>
            <a:r>
              <a:rPr lang="en-GB" noProof="0" dirty="0"/>
              <a:t>Fifth level</a:t>
            </a:r>
            <a:endParaRPr lang="en-GB"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234BC3EE-2304-47DF-B3D2-9817D20D2F80}" type="datetime1">
              <a:rPr lang="en-GB" smtClean="0">
                <a:solidFill>
                  <a:srgbClr val="C6C6C6">
                    <a:lumMod val="75000"/>
                  </a:srgbClr>
                </a:solidFill>
              </a:rPr>
            </a:fld>
            <a:endParaRPr lang="en-GB" dirty="0">
              <a:solidFill>
                <a:srgbClr val="C6C6C6">
                  <a:lumMod val="75000"/>
                </a:srgbClr>
              </a:solidFill>
            </a:endParaRPr>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GB" dirty="0">
              <a:solidFill>
                <a:prstClr val="white"/>
              </a:solidFill>
            </a:endParaRPr>
          </a:p>
        </p:txBody>
      </p:sp>
      <p:pic>
        <p:nvPicPr>
          <p:cNvPr id="9" name="Picture 2" descr="\\psf\Home\Desktop\ENELLOGO1.jpg"/>
          <p:cNvPicPr>
            <a:picLocks noChangeAspect="1" noChangeArrowheads="1"/>
          </p:cNvPicPr>
          <p:nvPr/>
        </p:nvPicPr>
        <p:blipFill>
          <a:blip r:embed="rId14" cstate="print"/>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166" r:id="rId1"/>
    <p:sldLayoutId id="2147484167" r:id="rId2"/>
    <p:sldLayoutId id="2147484168" r:id="rId3"/>
    <p:sldLayoutId id="2147484169" r:id="rId4"/>
    <p:sldLayoutId id="2147484170" r:id="rId5"/>
    <p:sldLayoutId id="2147484171" r:id="rId6"/>
    <p:sldLayoutId id="2147484172" r:id="rId7"/>
    <p:sldLayoutId id="2147484173" r:id="rId8"/>
    <p:sldLayoutId id="2147484174"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1" y="670123"/>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1999" y="2055705"/>
            <a:ext cx="10664825" cy="4110147"/>
          </a:xfrm>
          <a:prstGeom prst="rect">
            <a:avLst/>
          </a:prstGeom>
        </p:spPr>
        <p:txBody>
          <a:bodyPr vert="horz" wrap="square" lIns="0" tIns="0" rIns="180000"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3"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a:solidFill>
                <a:srgbClr val="C6C6C6">
                  <a:lumMod val="75000"/>
                </a:srgbClr>
              </a:solidFill>
            </a:endParaRPr>
          </a:p>
        </p:txBody>
      </p:sp>
      <p:sp>
        <p:nvSpPr>
          <p:cNvPr id="5" name="Footer Placeholder 4"/>
          <p:cNvSpPr>
            <a:spLocks noGrp="1"/>
          </p:cNvSpPr>
          <p:nvPr>
            <p:ph type="ftr" sz="quarter" idx="3"/>
          </p:nvPr>
        </p:nvSpPr>
        <p:spPr>
          <a:xfrm>
            <a:off x="2282827"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Rectangle 9"/>
          <p:cNvSpPr/>
          <p:nvPr userDrawn="1"/>
        </p:nvSpPr>
        <p:spPr>
          <a:xfrm>
            <a:off x="403225" y="688977"/>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9" name="Picture 2" descr="\\psf\Home\Desktop\ENELLOGO1.jpg"/>
          <p:cNvPicPr>
            <a:picLocks noChangeAspect="1" noChangeArrowheads="1"/>
          </p:cNvPicPr>
          <p:nvPr userDrawn="1"/>
        </p:nvPicPr>
        <p:blipFill>
          <a:blip r:embed="rId12"/>
          <a:srcRect/>
          <a:stretch>
            <a:fillRect/>
          </a:stretch>
        </p:blipFill>
        <p:spPr bwMode="auto">
          <a:xfrm>
            <a:off x="10100484" y="690092"/>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0"/>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6979" name="Slide do think-cell" r:id="rId11" imgW="12700" imgH="12700" progId="TCLayout.ActiveDocument.1">
                  <p:embed/>
                </p:oleObj>
              </mc:Choice>
              <mc:Fallback>
                <p:oleObj name="Slide do think-cell" r:id="rId11" imgW="12700" imgH="12700" progId="TCLayout.ActiveDocument.1">
                  <p:embed/>
                  <p:pic>
                    <p:nvPicPr>
                      <p:cNvPr id="0" name="Objeto 6"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dirty="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userDrawn="1"/>
        </p:nvPicPr>
        <p:blipFill>
          <a:blip r:embed="rId13"/>
          <a:srcRect/>
          <a:stretch>
            <a:fillRect/>
          </a:stretch>
        </p:blipFill>
        <p:spPr bwMode="auto">
          <a:xfrm>
            <a:off x="10100484" y="690090"/>
            <a:ext cx="1326339" cy="480592"/>
          </a:xfrm>
          <a:prstGeom prst="rect">
            <a:avLst/>
          </a:prstGeom>
          <a:noFill/>
        </p:spPr>
      </p:pic>
      <p:sp>
        <p:nvSpPr>
          <p:cNvPr id="11" name="Date Placeholder 3"/>
          <p:cNvSpPr txBox="1"/>
          <p:nvPr userDrawn="1"/>
        </p:nvSpPr>
        <p:spPr>
          <a:xfrm>
            <a:off x="9606034" y="6264005"/>
            <a:ext cx="1510613" cy="153888"/>
          </a:xfrm>
          <a:prstGeom prst="rect">
            <a:avLst/>
          </a:prstGeom>
        </p:spPr>
        <p:txBody>
          <a:bodyPr vert="horz" wrap="square" lIns="0" tIns="0" rIns="0" bIns="0" rtlCol="0" anchor="ctr">
            <a:noAutofit/>
          </a:bodyPr>
          <a:lstStyle>
            <a:defPPr>
              <a:defRPr lang="en-US"/>
            </a:defPPr>
            <a:lvl1pPr marL="0" algn="l" defTabSz="914400" rtl="0" eaLnBrk="1" latinLnBrk="0" hangingPunct="1">
              <a:lnSpc>
                <a:spcPct val="90000"/>
              </a:lnSpc>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Tree>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0"/>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3235" name="Slide do think-cell" r:id="rId11" imgW="12700" imgH="12700" progId="TCLayout.ActiveDocument.1">
                  <p:embed/>
                </p:oleObj>
              </mc:Choice>
              <mc:Fallback>
                <p:oleObj name="Slide do think-cell" r:id="rId11" imgW="12700" imgH="12700" progId="TCLayout.ActiveDocument.1">
                  <p:embed/>
                  <p:pic>
                    <p:nvPicPr>
                      <p:cNvPr id="0" name="10 Objeto"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a:t>Click to edit Master title style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GB" noProof="0"/>
          </a:p>
        </p:txBody>
      </p:sp>
      <p:sp>
        <p:nvSpPr>
          <p:cNvPr id="5" name="Footer Placeholder 4"/>
          <p:cNvSpPr>
            <a:spLocks noGrp="1"/>
          </p:cNvSpPr>
          <p:nvPr>
            <p:ph type="ftr" sz="quarter" idx="3"/>
          </p:nvPr>
        </p:nvSpPr>
        <p:spPr>
          <a:xfrm>
            <a:off x="2282825" y="64799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13"/>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2001"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403225" y="6617296"/>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dirty="0"/>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6" y="6617296"/>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800" noProof="0"/>
          </a:p>
        </p:txBody>
      </p:sp>
      <p:pic>
        <p:nvPicPr>
          <p:cNvPr id="9" name="Picture 2" descr="\\psf\Home\Desktop\ENELLOGO1.jpg"/>
          <p:cNvPicPr>
            <a:picLocks noChangeAspect="1" noChangeArrowheads="1"/>
          </p:cNvPicPr>
          <p:nvPr/>
        </p:nvPicPr>
        <p:blipFill>
          <a:blip r:embed="rId10" cstate="email"/>
          <a:srcRect/>
          <a:stretch>
            <a:fillRect/>
          </a:stretch>
        </p:blipFill>
        <p:spPr bwMode="auto">
          <a:xfrm>
            <a:off x="10382655" y="295235"/>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17699" name="Slide do think-cell" r:id="rId13" imgW="5715" imgH="5715" progId="TCLayout.ActiveDocument.1">
                  <p:embed/>
                </p:oleObj>
              </mc:Choice>
              <mc:Fallback>
                <p:oleObj name="Slide do think-cell" r:id="rId13" imgW="5715" imgH="5715" progId="TCLayout.ActiveDocument.1">
                  <p:embed/>
                  <p:pic>
                    <p:nvPicPr>
                      <p:cNvPr id="0" name="Object 6"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tângulo 7" hidden="1"/>
          <p:cNvSpPr/>
          <p:nvPr userDrawn="1">
            <p:custDataLst>
              <p:tags r:id="rId15"/>
            </p:custDataLst>
          </p:nvPr>
        </p:nvSpPr>
        <p:spPr>
          <a:xfrm>
            <a:off x="0" y="0"/>
            <a:ext cx="211667" cy="211667"/>
          </a:xfrm>
          <a:prstGeom prst="rect">
            <a:avLst/>
          </a:prstGeom>
          <a:gradFill flip="none" rotWithShape="1">
            <a:gsLst>
              <a:gs pos="0">
                <a:schemeClr val="accent6"/>
              </a:gs>
              <a:gs pos="50000">
                <a:srgbClr val="FFC000"/>
              </a:gs>
            </a:gsLst>
            <a:lin ang="10800000" scaled="1"/>
            <a:tileRect/>
          </a:gradFill>
          <a:effectLst/>
        </p:spPr>
        <p:style>
          <a:lnRef idx="0">
            <a:schemeClr val="dk1">
              <a:shade val="80000"/>
              <a:hueOff val="0"/>
              <a:satOff val="0"/>
              <a:lumOff val="0"/>
              <a:alphaOff val="0"/>
            </a:schemeClr>
          </a:lnRef>
          <a:fillRef idx="1">
            <a:scrgbClr r="0" g="0" b="0"/>
          </a:fillRef>
          <a:effectRef idx="3">
            <a:schemeClr val="dk1">
              <a:tint val="40000"/>
              <a:hueOff val="0"/>
              <a:satOff val="0"/>
              <a:lumOff val="0"/>
              <a:alphaOff val="0"/>
            </a:schemeClr>
          </a:effectRef>
          <a:fontRef idx="minor">
            <a:schemeClr val="lt1">
              <a:hueOff val="0"/>
              <a:satOff val="0"/>
              <a:lumOff val="0"/>
              <a:alphaOff val="0"/>
            </a:schemeClr>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it-IT" sz="2800" b="1" i="0" baseline="0" dirty="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2400">
              <a:solidFill>
                <a:srgbClr val="FFFFFF"/>
              </a:solidFill>
            </a:endParaRPr>
          </a:p>
        </p:txBody>
      </p:sp>
      <p:pic>
        <p:nvPicPr>
          <p:cNvPr id="9" name="Picture 2" descr="\\psf\Home\Desktop\ENELLOGO1.jpg"/>
          <p:cNvPicPr>
            <a:picLocks noChangeAspect="1" noChangeArrowheads="1"/>
          </p:cNvPicPr>
          <p:nvPr/>
        </p:nvPicPr>
        <p:blipFill>
          <a:blip r:embed="rId16" cstate="email"/>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29987" name="Slide do think-cell" r:id="rId12" imgW="12700" imgH="12700" progId="TCLayout.ActiveDocument.1">
                  <p:embed/>
                </p:oleObj>
              </mc:Choice>
              <mc:Fallback>
                <p:oleObj name="Slide do think-cell" r:id="rId12" imgW="12700" imgH="12700" progId="TCLayout.ActiveDocument.1">
                  <p:embed/>
                  <p:pic>
                    <p:nvPicPr>
                      <p:cNvPr id="0" name="10 Objeto"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tângulo 3" hidden="1"/>
          <p:cNvSpPr/>
          <p:nvPr userDrawn="1">
            <p:custDataLst>
              <p:tags r:id="rId14"/>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US" sz="2800" b="1" dirty="0" err="1">
              <a:solidFill>
                <a:prstClr val="white"/>
              </a:solidFill>
              <a:sym typeface="Arial" panose="020B0604020202020204" pitchFamily="34" charset="0"/>
            </a:endParaRPr>
          </a:p>
        </p:txBody>
      </p:sp>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en-US" noProof="0"/>
              <a:t>Click to edit Master title style</a:t>
            </a:r>
            <a:endParaRPr lang="en-GB" noProof="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80000" bIns="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GB" noProof="0"/>
          </a:p>
        </p:txBody>
      </p:sp>
      <p:sp>
        <p:nvSpPr>
          <p:cNvPr id="5" name="Footer Placeholder 4"/>
          <p:cNvSpPr>
            <a:spLocks noGrp="1"/>
          </p:cNvSpPr>
          <p:nvPr>
            <p:ph type="ftr" sz="quarter" idx="3"/>
          </p:nvPr>
        </p:nvSpPr>
        <p:spPr>
          <a:xfrm>
            <a:off x="2282826" y="64799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dirty="0">
                <a:solidFill>
                  <a:srgbClr val="C6C6C6">
                    <a:lumMod val="75000"/>
                  </a:srgbClr>
                </a:solidFill>
              </a:rPr>
              <a:t>Strategic Plan Workshop</a:t>
            </a:r>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sz="1300">
              <a:solidFill>
                <a:prstClr val="white"/>
              </a:solidFill>
            </a:endParaRPr>
          </a:p>
        </p:txBody>
      </p:sp>
      <p:pic>
        <p:nvPicPr>
          <p:cNvPr id="9" name="Picture 2" descr="\\psf\Home\Desktop\ENELLOGO1.jpg"/>
          <p:cNvPicPr>
            <a:picLocks noChangeAspect="1" noChangeArrowheads="1"/>
          </p:cNvPicPr>
          <p:nvPr/>
        </p:nvPicPr>
        <p:blipFill>
          <a:blip r:embed="rId15"/>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641251" name="Slide do think-cell" r:id="rId2" imgW="12700" imgH="12700" progId="TCLayout.ActiveDocument.1">
                  <p:embed/>
                </p:oleObj>
              </mc:Choice>
              <mc:Fallback>
                <p:oleObj name="Slide do think-cell" r:id="rId2" imgW="12700" imgH="12700" progId="TCLayout.ActiveDocument.1">
                  <p:embed/>
                  <p:pic>
                    <p:nvPicPr>
                      <p:cNvPr id="0" name="Objeto 6" hidden="1"/>
                      <p:cNvPicPr/>
                      <p:nvPr/>
                    </p:nvPicPr>
                    <p:blipFill>
                      <a:blip r:embed="rId3"/>
                      <a:stretch>
                        <a:fillRect/>
                      </a:stretch>
                    </p:blipFill>
                    <p:spPr>
                      <a:xfrm>
                        <a:off x="1590" y="1590"/>
                        <a:ext cx="1587" cy="1587"/>
                      </a:xfrm>
                      <a:prstGeom prst="rect">
                        <a:avLst/>
                      </a:prstGeom>
                    </p:spPr>
                  </p:pic>
                </p:oleObj>
              </mc:Fallback>
            </mc:AlternateContent>
          </a:graphicData>
        </a:graphic>
      </p:graphicFrame>
      <p:sp>
        <p:nvSpPr>
          <p:cNvPr id="8" name="Retângulo 7" hidden="1"/>
          <p:cNvSpPr/>
          <p:nvPr userDrawn="1">
            <p:custDataLst>
              <p:tags r:id="rId4"/>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2"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4875169-3D73-49FF-87F9-7A6D68A1361A}" type="datetime1">
              <a:rPr lang="pt-BR"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6"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8"/>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fontAlgn="auto" hangingPunct="1">
              <a:spcBef>
                <a:spcPts val="0"/>
              </a:spcBef>
              <a:spcAft>
                <a:spcPts val="0"/>
              </a:spcAft>
            </a:pPr>
            <a:endParaRPr lang="en-GB" sz="1835">
              <a:solidFill>
                <a:prstClr val="white"/>
              </a:solidFill>
            </a:endParaRPr>
          </a:p>
        </p:txBody>
      </p:sp>
      <p:pic>
        <p:nvPicPr>
          <p:cNvPr id="9" name="Picture 2" descr="\\psf\Home\Desktop\ENELLOGO1.jpg"/>
          <p:cNvPicPr>
            <a:picLocks noChangeAspect="1" noChangeArrowheads="1"/>
          </p:cNvPicPr>
          <p:nvPr/>
        </p:nvPicPr>
        <p:blipFill>
          <a:blip r:embed="rId5" cstate="email"/>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9"/>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2275" name="Slide do think-cell" r:id="rId20" imgW="12700" imgH="12700" progId="TCLayout.ActiveDocument.1">
                  <p:embed/>
                </p:oleObj>
              </mc:Choice>
              <mc:Fallback>
                <p:oleObj name="Slide do think-cell" r:id="rId20" imgW="12700" imgH="12700" progId="TCLayout.ActiveDocument.1">
                  <p:embed/>
                  <p:pic>
                    <p:nvPicPr>
                      <p:cNvPr id="0" name="10 Objeto" hidden="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a:t>Click to edit Master title style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GB" noProof="0"/>
          </a:p>
        </p:txBody>
      </p:sp>
      <p:sp>
        <p:nvSpPr>
          <p:cNvPr id="5" name="Footer Placeholder 4"/>
          <p:cNvSpPr>
            <a:spLocks noGrp="1"/>
          </p:cNvSpPr>
          <p:nvPr>
            <p:ph type="ftr" sz="quarter" idx="3"/>
          </p:nvPr>
        </p:nvSpPr>
        <p:spPr>
          <a:xfrm>
            <a:off x="2282825" y="64799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9" name="Picture 2" descr="\\psf\Home\Desktop\ENELLOGO1.jpg"/>
          <p:cNvPicPr>
            <a:picLocks noChangeAspect="1" noChangeArrowheads="1"/>
          </p:cNvPicPr>
          <p:nvPr/>
        </p:nvPicPr>
        <p:blipFill>
          <a:blip r:embed="rId22" cstate="print"/>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 id="2147484249" r:id="rId18"/>
  </p:sldLayoutIdLst>
  <p:hf hdr="0" ft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dirty="0"/>
              <a:t>Presentation footer 10TL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9"/>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1"/>
            </p:custDataLst>
          </p:nvPr>
        </p:nvGraphicFramePr>
        <p:xfrm>
          <a:off x="2117" y="2118"/>
          <a:ext cx="2116" cy="2116"/>
        </p:xfrm>
        <a:graphic>
          <a:graphicData uri="http://schemas.openxmlformats.org/presentationml/2006/ole">
            <mc:AlternateContent xmlns:mc="http://schemas.openxmlformats.org/markup-compatibility/2006">
              <mc:Choice xmlns:v="urn:schemas-microsoft-com:vml" Requires="v">
                <p:oleObj spid="_x0000_s671971" name="Slide do think-cell" r:id="rId12" imgW="12700" imgH="12700" progId="TCLayout.ActiveDocument.1">
                  <p:embed/>
                </p:oleObj>
              </mc:Choice>
              <mc:Fallback>
                <p:oleObj name="Slide do think-cell" r:id="rId12" imgW="12700" imgH="12700" progId="TCLayout.ActiveDocument.1">
                  <p:embed/>
                  <p:pic>
                    <p:nvPicPr>
                      <p:cNvPr id="0" name="10 Objeto"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7"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35000" bIns="0" rtlCol="0">
            <a:noAutofit/>
          </a:bodyPr>
          <a:lstStyle/>
          <a:p>
            <a:pPr lvl="0"/>
            <a:r>
              <a:rPr lang="it-IT" noProof="0" dirty="0"/>
              <a:t>Fare clic per modificare stili del testo dello schema</a:t>
            </a:r>
            <a:endParaRPr lang="it-IT" noProof="0" dirty="0"/>
          </a:p>
          <a:p>
            <a:pPr lvl="1"/>
            <a:r>
              <a:rPr lang="it-IT" noProof="0" dirty="0"/>
              <a:t>Secondo livello</a:t>
            </a:r>
            <a:endParaRPr lang="it-IT" noProof="0" dirty="0"/>
          </a:p>
          <a:p>
            <a:pPr lvl="2"/>
            <a:r>
              <a:rPr lang="it-IT" noProof="0" dirty="0"/>
              <a:t>Terzo livello</a:t>
            </a:r>
            <a:endParaRPr lang="it-IT" noProof="0" dirty="0"/>
          </a:p>
          <a:p>
            <a:pPr lvl="3"/>
            <a:r>
              <a:rPr lang="it-IT" noProof="0" dirty="0"/>
              <a:t>Quarto livello</a:t>
            </a:r>
            <a:endParaRPr lang="it-IT" noProof="0" dirty="0"/>
          </a:p>
          <a:p>
            <a:pPr lvl="4"/>
            <a:r>
              <a:rPr lang="it-IT" noProof="0" dirty="0"/>
              <a:t>Quinto livello</a:t>
            </a:r>
            <a:endParaRPr lang="en-GB"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65">
                <a:solidFill>
                  <a:schemeClr val="tx2">
                    <a:lumMod val="75000"/>
                  </a:schemeClr>
                </a:solidFill>
              </a:defRPr>
            </a:lvl1pPr>
          </a:lstStyle>
          <a:p>
            <a:pPr defTabSz="914400"/>
            <a:fld id="{5C825704-0528-46F1-A2CC-FEB3F5B57A9C}" type="datetime1">
              <a:rPr lang="es-CL"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65">
                <a:solidFill>
                  <a:schemeClr val="tx2">
                    <a:lumMod val="75000"/>
                  </a:schemeClr>
                </a:solidFill>
              </a:defRPr>
            </a:lvl1pPr>
          </a:lstStyle>
          <a:p>
            <a:pPr defTabSz="914400"/>
            <a:endParaRPr lang="en-GB">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65">
                <a:solidFill>
                  <a:schemeClr val="tx2">
                    <a:lumMod val="75000"/>
                  </a:schemeClr>
                </a:solidFill>
              </a:defRPr>
            </a:lvl1pPr>
          </a:lstStyle>
          <a:p>
            <a:pPr defTabSz="914400"/>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defTabSz="914400"/>
            <a:endParaRPr lang="en-GB" sz="1865">
              <a:solidFill>
                <a:prstClr val="white"/>
              </a:solidFill>
            </a:endParaRPr>
          </a:p>
        </p:txBody>
      </p:sp>
      <p:pic>
        <p:nvPicPr>
          <p:cNvPr id="9" name="Picture 2" descr="\\psf\Home\Desktop\ENELLOGO1.jpg"/>
          <p:cNvPicPr>
            <a:picLocks noChangeAspect="1" noChangeArrowheads="1"/>
          </p:cNvPicPr>
          <p:nvPr/>
        </p:nvPicPr>
        <p:blipFill>
          <a:blip r:embed="rId14"/>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65"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65"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65"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65"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1"/>
            </p:custDataLst>
          </p:nvPr>
        </p:nvGraphicFramePr>
        <p:xfrm>
          <a:off x="2117" y="2118"/>
          <a:ext cx="2116" cy="2116"/>
        </p:xfrm>
        <a:graphic>
          <a:graphicData uri="http://schemas.openxmlformats.org/presentationml/2006/ole">
            <mc:AlternateContent xmlns:mc="http://schemas.openxmlformats.org/markup-compatibility/2006">
              <mc:Choice xmlns:v="urn:schemas-microsoft-com:vml" Requires="v">
                <p:oleObj spid="_x0000_s684259" name="Slide do think-cell" r:id="rId12" imgW="12700" imgH="12700" progId="TCLayout.ActiveDocument.1">
                  <p:embed/>
                </p:oleObj>
              </mc:Choice>
              <mc:Fallback>
                <p:oleObj name="Slide do think-cell" r:id="rId12" imgW="12700" imgH="12700" progId="TCLayout.ActiveDocument.1">
                  <p:embed/>
                  <p:pic>
                    <p:nvPicPr>
                      <p:cNvPr id="0" name="10 Objeto"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7"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tangolo 6" hidden="1"/>
          <p:cNvSpPr/>
          <p:nvPr userDrawn="1">
            <p:custDataLst>
              <p:tags r:id="rId14"/>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it-IT"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35000" bIns="0" rtlCol="0">
            <a:noAutofit/>
          </a:bodyPr>
          <a:lstStyle/>
          <a:p>
            <a:pPr lvl="0"/>
            <a:r>
              <a:rPr lang="it-IT" noProof="0" dirty="0"/>
              <a:t>Fare clic per modificare stili del testo dello schema</a:t>
            </a:r>
            <a:endParaRPr lang="it-IT" noProof="0" dirty="0"/>
          </a:p>
          <a:p>
            <a:pPr lvl="1"/>
            <a:r>
              <a:rPr lang="it-IT" noProof="0" dirty="0"/>
              <a:t>Secondo livello</a:t>
            </a:r>
            <a:endParaRPr lang="it-IT" noProof="0" dirty="0"/>
          </a:p>
          <a:p>
            <a:pPr lvl="2"/>
            <a:r>
              <a:rPr lang="it-IT" noProof="0" dirty="0"/>
              <a:t>Terzo livello</a:t>
            </a:r>
            <a:endParaRPr lang="it-IT" noProof="0" dirty="0"/>
          </a:p>
          <a:p>
            <a:pPr lvl="3"/>
            <a:r>
              <a:rPr lang="it-IT" noProof="0" dirty="0"/>
              <a:t>Quarto livello</a:t>
            </a:r>
            <a:endParaRPr lang="it-IT" noProof="0" dirty="0"/>
          </a:p>
          <a:p>
            <a:pPr lvl="4"/>
            <a:r>
              <a:rPr lang="it-IT" noProof="0" dirty="0"/>
              <a:t>Quinto livello</a:t>
            </a:r>
            <a:endParaRPr lang="en-GB"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65">
                <a:solidFill>
                  <a:schemeClr val="tx2">
                    <a:lumMod val="75000"/>
                  </a:schemeClr>
                </a:solidFill>
              </a:defRPr>
            </a:lvl1pPr>
          </a:lstStyle>
          <a:p>
            <a:pPr defTabSz="914400"/>
            <a:fld id="{4CA03C5A-A6B4-4E5B-B181-AF18E4075FE0}" type="datetime1">
              <a:rPr lang="es-CL"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65">
                <a:solidFill>
                  <a:schemeClr val="tx2">
                    <a:lumMod val="75000"/>
                  </a:schemeClr>
                </a:solidFill>
              </a:defRPr>
            </a:lvl1pPr>
          </a:lstStyle>
          <a:p>
            <a:pPr defTabSz="914400"/>
            <a:endParaRPr lang="en-GB">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65">
                <a:solidFill>
                  <a:schemeClr val="tx2">
                    <a:lumMod val="75000"/>
                  </a:schemeClr>
                </a:solidFill>
              </a:defRPr>
            </a:lvl1pPr>
          </a:lstStyle>
          <a:p>
            <a:pPr defTabSz="914400"/>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defTabSz="914400"/>
            <a:endParaRPr lang="en-GB" sz="1865">
              <a:solidFill>
                <a:prstClr val="white"/>
              </a:solidFill>
            </a:endParaRPr>
          </a:p>
        </p:txBody>
      </p:sp>
      <p:pic>
        <p:nvPicPr>
          <p:cNvPr id="9" name="Picture 2" descr="\\psf\Home\Desktop\ENELLOGO1.jpg"/>
          <p:cNvPicPr>
            <a:picLocks noChangeAspect="1" noChangeArrowheads="1"/>
          </p:cNvPicPr>
          <p:nvPr/>
        </p:nvPicPr>
        <p:blipFill>
          <a:blip r:embed="rId15"/>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65"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65"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65"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65"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5523" name="Slide do think-cell" r:id="rId12" imgW="9525" imgH="9525" progId="TCLayout.ActiveDocument.1">
                  <p:embed/>
                </p:oleObj>
              </mc:Choice>
              <mc:Fallback>
                <p:oleObj name="Slide do think-cell" r:id="rId12" imgW="9525" imgH="9525" progId="TCLayout.ActiveDocument.1">
                  <p:embed/>
                  <p:pic>
                    <p:nvPicPr>
                      <p:cNvPr id="0" name="Objeto 7" hidden="1"/>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14"/>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dirty="0"/>
              <a:t>Clique para </a:t>
            </a:r>
            <a:r>
              <a:rPr lang="en-US" noProof="0" dirty="0" err="1"/>
              <a:t>editar</a:t>
            </a:r>
            <a:r>
              <a:rPr lang="en-US" noProof="0" dirty="0"/>
              <a:t> o </a:t>
            </a:r>
            <a:r>
              <a:rPr lang="en-US" noProof="0" dirty="0" err="1"/>
              <a:t>estilo</a:t>
            </a:r>
            <a:r>
              <a:rPr lang="en-US" noProof="0" dirty="0"/>
              <a:t> do </a:t>
            </a:r>
            <a:r>
              <a:rPr lang="en-US" noProof="0" dirty="0" err="1"/>
              <a:t>título</a:t>
            </a:r>
            <a:r>
              <a:rPr lang="en-US" noProof="0" dirty="0"/>
              <a:t> </a:t>
            </a:r>
            <a:r>
              <a:rPr lang="en-US" noProof="0" dirty="0" err="1"/>
              <a:t>mestre</a:t>
            </a:r>
            <a:endParaRPr lang="en-US" noProof="0" dirty="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do </a:t>
            </a:r>
            <a:r>
              <a:rPr lang="en-US" noProof="0" dirty="0" err="1"/>
              <a:t>texto</a:t>
            </a:r>
            <a:r>
              <a:rPr lang="en-US" noProof="0" dirty="0"/>
              <a:t> </a:t>
            </a:r>
            <a:r>
              <a:rPr lang="en-US" noProof="0" dirty="0" err="1"/>
              <a:t>mestre</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F47ECA07-E4EC-4600-99EA-7CE011DED90D}" type="datetime1">
              <a:rPr lang="en-US" noProof="0" smtClean="0"/>
            </a:fld>
            <a:endParaRPr lang="en-US" noProof="0" dirty="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noProof="0" dirty="0"/>
          </a:p>
        </p:txBody>
      </p:sp>
      <p:pic>
        <p:nvPicPr>
          <p:cNvPr id="9" name="Picture 2" descr="\\psf\Home\Desktop\ENELLOGO1.jpg"/>
          <p:cNvPicPr>
            <a:picLocks noChangeAspect="1" noChangeArrowheads="1"/>
          </p:cNvPicPr>
          <p:nvPr/>
        </p:nvPicPr>
        <p:blipFill>
          <a:blip r:embed="rId15"/>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06787" name="Slide do think-cell" r:id="rId13" imgW="12700" imgH="12700" progId="TCLayout.ActiveDocument.1">
                  <p:embed/>
                </p:oleObj>
              </mc:Choice>
              <mc:Fallback>
                <p:oleObj name="Slide do think-cell" r:id="rId13" imgW="12700" imgH="12700" progId="TCLayout.ActiveDocument.1">
                  <p:embed/>
                  <p:pic>
                    <p:nvPicPr>
                      <p:cNvPr id="0" name="10 Objeto"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a:t>Click to edit Master title style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GB" noProof="0"/>
          </a:p>
        </p:txBody>
      </p:sp>
      <p:sp>
        <p:nvSpPr>
          <p:cNvPr id="5" name="Footer Placeholder 4"/>
          <p:cNvSpPr>
            <a:spLocks noGrp="1"/>
          </p:cNvSpPr>
          <p:nvPr>
            <p:ph type="ftr" sz="quarter" idx="3"/>
          </p:nvPr>
        </p:nvSpPr>
        <p:spPr>
          <a:xfrm>
            <a:off x="2282825" y="64799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15"/>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ggetto 10" hidden="1"/>
          <p:cNvGraphicFramePr>
            <a:graphicFrameLocks noChangeAspect="1"/>
          </p:cNvGraphicFramePr>
          <p:nvPr>
            <p:custDataLst>
              <p:tags r:id="rId12"/>
            </p:custDataLst>
          </p:nvPr>
        </p:nvGraphicFramePr>
        <p:xfrm>
          <a:off x="1620" y="1621"/>
          <a:ext cx="1619" cy="1619"/>
        </p:xfrm>
        <a:graphic>
          <a:graphicData uri="http://schemas.openxmlformats.org/presentationml/2006/ole">
            <mc:AlternateContent xmlns:mc="http://schemas.openxmlformats.org/markup-compatibility/2006">
              <mc:Choice xmlns:v="urn:schemas-microsoft-com:vml" Requires="v">
                <p:oleObj spid="_x0000_s54499" name="Slide do think-cell" r:id="rId13" imgW="12700" imgH="12700" progId="TCLayout.ActiveDocument.1">
                  <p:embed/>
                </p:oleObj>
              </mc:Choice>
              <mc:Fallback>
                <p:oleObj name="Slide do think-cell" r:id="rId13" imgW="12700" imgH="12700" progId="TCLayout.ActiveDocument.1">
                  <p:embed/>
                  <p:pic>
                    <p:nvPicPr>
                      <p:cNvPr id="0" name="Oggetto 10"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20"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ângulo 6" hidden="1"/>
          <p:cNvSpPr/>
          <p:nvPr userDrawn="1">
            <p:custDataLst>
              <p:tags r:id="rId1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it-IT" sz="2755"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3" y="670125"/>
            <a:ext cx="8375652" cy="394980"/>
          </a:xfrm>
          <a:prstGeom prst="rect">
            <a:avLst/>
          </a:prstGeom>
        </p:spPr>
        <p:txBody>
          <a:bodyPr vert="horz" wrap="square" lIns="0" tIns="0" rIns="0" bIns="0" rtlCol="0" anchor="t">
            <a:noAutofit/>
          </a:bodyPr>
          <a:lstStyle/>
          <a:p>
            <a:r>
              <a:rPr lang="it-IT" noProof="0" dirty="0"/>
              <a:t>Fare clic per modificare lo stile del titolo</a:t>
            </a:r>
            <a:endParaRPr lang="en-GB" noProof="0" dirty="0"/>
          </a:p>
        </p:txBody>
      </p:sp>
      <p:sp>
        <p:nvSpPr>
          <p:cNvPr id="3" name="Text Placeholder 2"/>
          <p:cNvSpPr>
            <a:spLocks noGrp="1"/>
          </p:cNvSpPr>
          <p:nvPr>
            <p:ph type="body" idx="1"/>
          </p:nvPr>
        </p:nvSpPr>
        <p:spPr>
          <a:xfrm>
            <a:off x="762000" y="2055706"/>
            <a:ext cx="10664825" cy="4110148"/>
          </a:xfrm>
          <a:prstGeom prst="rect">
            <a:avLst/>
          </a:prstGeom>
        </p:spPr>
        <p:txBody>
          <a:bodyPr vert="horz" wrap="square" lIns="0" tIns="0" rIns="176363"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endParaRPr lang="en-GB" dirty="0">
              <a:solidFill>
                <a:srgbClr val="C6C6C6">
                  <a:lumMod val="75000"/>
                </a:srgbClr>
              </a:solidFill>
              <a:latin typeface="Arial" panose="020B0604020202020204"/>
            </a:endParaRPr>
          </a:p>
        </p:txBody>
      </p:sp>
      <p:sp>
        <p:nvSpPr>
          <p:cNvPr id="5" name="Footer Placeholder 4"/>
          <p:cNvSpPr>
            <a:spLocks noGrp="1"/>
          </p:cNvSpPr>
          <p:nvPr>
            <p:ph type="ftr" sz="quarter" idx="3"/>
          </p:nvPr>
        </p:nvSpPr>
        <p:spPr>
          <a:xfrm>
            <a:off x="2282829" y="6264005"/>
            <a:ext cx="8381999"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endParaRPr lang="en-GB" dirty="0">
              <a:solidFill>
                <a:srgbClr val="C6C6C6">
                  <a:lumMod val="75000"/>
                </a:srgbClr>
              </a:solidFill>
              <a:latin typeface="Arial" panose="020B0604020202020204"/>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pPr eaLnBrk="1" hangingPunct="1"/>
            <a:fld id="{1ED2235E-0982-3B42-A838-A74550CD4449}" type="slidenum">
              <a:rPr lang="en-GB" smtClean="0">
                <a:solidFill>
                  <a:srgbClr val="C6C6C6">
                    <a:lumMod val="75000"/>
                  </a:srgbClr>
                </a:solidFill>
                <a:latin typeface="Arial" panose="020B0604020202020204"/>
              </a:rPr>
            </a:fld>
            <a:endParaRPr lang="en-GB" dirty="0">
              <a:solidFill>
                <a:srgbClr val="C6C6C6">
                  <a:lumMod val="75000"/>
                </a:srgbClr>
              </a:solidFill>
              <a:latin typeface="Arial" panose="020B0604020202020204"/>
            </a:endParaRPr>
          </a:p>
        </p:txBody>
      </p:sp>
      <p:sp>
        <p:nvSpPr>
          <p:cNvPr id="10" name="Rectangle 9"/>
          <p:cNvSpPr/>
          <p:nvPr/>
        </p:nvSpPr>
        <p:spPr>
          <a:xfrm>
            <a:off x="403224" y="688979"/>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9" name="Picture 2" descr="\\psf\Home\Desktop\ENELLOGO1.jpg"/>
          <p:cNvPicPr>
            <a:picLocks noChangeAspect="1" noChangeArrowheads="1"/>
          </p:cNvPicPr>
          <p:nvPr/>
        </p:nvPicPr>
        <p:blipFill>
          <a:blip r:embed="rId16" cstate="print"/>
          <a:srcRect/>
          <a:stretch>
            <a:fillRect/>
          </a:stretch>
        </p:blipFill>
        <p:spPr bwMode="auto">
          <a:xfrm>
            <a:off x="10100485" y="690093"/>
            <a:ext cx="1326340" cy="480592"/>
          </a:xfrm>
          <a:prstGeom prst="rect">
            <a:avLst/>
          </a:prstGeom>
          <a:noFill/>
        </p:spPr>
      </p:pic>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lvl1pPr algn="l" defTabSz="913765" rtl="0" eaLnBrk="1" latinLnBrk="0" hangingPunct="1">
        <a:lnSpc>
          <a:spcPct val="90000"/>
        </a:lnSpc>
        <a:spcBef>
          <a:spcPct val="0"/>
        </a:spcBef>
        <a:buNone/>
        <a:defRPr sz="2755" b="1" kern="1200">
          <a:solidFill>
            <a:schemeClr val="tx1"/>
          </a:solidFill>
          <a:latin typeface="+mj-lt"/>
          <a:ea typeface="+mj-ea"/>
          <a:cs typeface="+mj-cs"/>
        </a:defRPr>
      </a:lvl1pPr>
    </p:titleStyle>
    <p:bodyStyle>
      <a:lvl1pPr marL="0" indent="0" algn="l" defTabSz="913765" rtl="0" eaLnBrk="1" latinLnBrk="0" hangingPunct="1">
        <a:lnSpc>
          <a:spcPct val="100000"/>
        </a:lnSpc>
        <a:spcBef>
          <a:spcPts val="600"/>
        </a:spcBef>
        <a:spcAft>
          <a:spcPts val="600"/>
        </a:spcAft>
        <a:buFont typeface="Arial" panose="020B0604020202020204"/>
        <a:buNone/>
        <a:tabLst>
          <a:tab pos="1056005" algn="l"/>
        </a:tabLst>
        <a:defRPr sz="1835" kern="1200">
          <a:solidFill>
            <a:schemeClr val="tx1"/>
          </a:solidFill>
          <a:latin typeface="+mn-lt"/>
          <a:ea typeface="+mn-ea"/>
          <a:cs typeface="+mn-cs"/>
        </a:defRPr>
      </a:lvl1pPr>
      <a:lvl2pPr marL="285750" indent="-285750" algn="l" defTabSz="913765" rtl="0" eaLnBrk="1" latinLnBrk="0" hangingPunct="1">
        <a:lnSpc>
          <a:spcPct val="100000"/>
        </a:lnSpc>
        <a:spcBef>
          <a:spcPts val="0"/>
        </a:spcBef>
        <a:spcAft>
          <a:spcPts val="600"/>
        </a:spcAft>
        <a:buFont typeface="Lucida Grande"/>
        <a:buChar char="-"/>
        <a:tabLst>
          <a:tab pos="1056005" algn="l"/>
        </a:tabLst>
        <a:defRPr sz="1835" i="0" kern="1200">
          <a:solidFill>
            <a:schemeClr val="tx1"/>
          </a:solidFill>
          <a:latin typeface="+mn-lt"/>
          <a:ea typeface="+mn-ea"/>
          <a:cs typeface="+mn-cs"/>
        </a:defRPr>
      </a:lvl2pPr>
      <a:lvl3pPr marL="539115" indent="-26987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3pPr>
      <a:lvl4pPr marL="541020" indent="-27114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4pPr>
      <a:lvl5pPr marL="541020" indent="-271145" algn="l" defTabSz="913765" rtl="0" eaLnBrk="1" latinLnBrk="0" hangingPunct="1">
        <a:lnSpc>
          <a:spcPct val="100000"/>
        </a:lnSpc>
        <a:spcBef>
          <a:spcPts val="0"/>
        </a:spcBef>
        <a:spcAft>
          <a:spcPts val="600"/>
        </a:spcAft>
        <a:buFont typeface="Lucida Grande"/>
        <a:buChar char="-"/>
        <a:defRPr sz="1835" kern="1200">
          <a:solidFill>
            <a:schemeClr val="tx1"/>
          </a:solidFill>
          <a:latin typeface="+mn-lt"/>
          <a:ea typeface="+mn-ea"/>
          <a:cs typeface="+mn-cs"/>
        </a:defRPr>
      </a:lvl5pPr>
      <a:lvl6pPr marL="251269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6pPr>
      <a:lvl7pPr marL="2969260"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7pPr>
      <a:lvl8pPr marL="34258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8pPr>
      <a:lvl9pPr marL="38830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9pPr>
    </p:bodyStyle>
    <p:otherStyle>
      <a:defPPr>
        <a:defRPr lang="en-US"/>
      </a:defPPr>
      <a:lvl1pPr marL="0" algn="l" defTabSz="913765" rtl="0" eaLnBrk="1" latinLnBrk="0" hangingPunct="1">
        <a:defRPr sz="1835" kern="1200">
          <a:solidFill>
            <a:schemeClr val="tx1"/>
          </a:solidFill>
          <a:latin typeface="+mn-lt"/>
          <a:ea typeface="+mn-ea"/>
          <a:cs typeface="+mn-cs"/>
        </a:defRPr>
      </a:lvl1pPr>
      <a:lvl2pPr marL="456565" algn="l" defTabSz="913765" rtl="0" eaLnBrk="1" latinLnBrk="0" hangingPunct="1">
        <a:defRPr sz="1835" kern="1200">
          <a:solidFill>
            <a:schemeClr val="tx1"/>
          </a:solidFill>
          <a:latin typeface="+mn-lt"/>
          <a:ea typeface="+mn-ea"/>
          <a:cs typeface="+mn-cs"/>
        </a:defRPr>
      </a:lvl2pPr>
      <a:lvl3pPr marL="913765" algn="l" defTabSz="913765" rtl="0" eaLnBrk="1" latinLnBrk="0" hangingPunct="1">
        <a:defRPr sz="1835" kern="1200">
          <a:solidFill>
            <a:schemeClr val="tx1"/>
          </a:solidFill>
          <a:latin typeface="+mn-lt"/>
          <a:ea typeface="+mn-ea"/>
          <a:cs typeface="+mn-cs"/>
        </a:defRPr>
      </a:lvl3pPr>
      <a:lvl4pPr marL="1370330" algn="l" defTabSz="913765" rtl="0" eaLnBrk="1" latinLnBrk="0" hangingPunct="1">
        <a:defRPr sz="1835" kern="1200">
          <a:solidFill>
            <a:schemeClr val="tx1"/>
          </a:solidFill>
          <a:latin typeface="+mn-lt"/>
          <a:ea typeface="+mn-ea"/>
          <a:cs typeface="+mn-cs"/>
        </a:defRPr>
      </a:lvl4pPr>
      <a:lvl5pPr marL="1827530" algn="l" defTabSz="913765" rtl="0" eaLnBrk="1" latinLnBrk="0" hangingPunct="1">
        <a:defRPr sz="1835" kern="1200">
          <a:solidFill>
            <a:schemeClr val="tx1"/>
          </a:solidFill>
          <a:latin typeface="+mn-lt"/>
          <a:ea typeface="+mn-ea"/>
          <a:cs typeface="+mn-cs"/>
        </a:defRPr>
      </a:lvl5pPr>
      <a:lvl6pPr marL="2284095" algn="l" defTabSz="913765" rtl="0" eaLnBrk="1" latinLnBrk="0" hangingPunct="1">
        <a:defRPr sz="1835" kern="1200">
          <a:solidFill>
            <a:schemeClr val="tx1"/>
          </a:solidFill>
          <a:latin typeface="+mn-lt"/>
          <a:ea typeface="+mn-ea"/>
          <a:cs typeface="+mn-cs"/>
        </a:defRPr>
      </a:lvl6pPr>
      <a:lvl7pPr marL="2740660" algn="l" defTabSz="913765" rtl="0" eaLnBrk="1" latinLnBrk="0" hangingPunct="1">
        <a:defRPr sz="1835" kern="1200">
          <a:solidFill>
            <a:schemeClr val="tx1"/>
          </a:solidFill>
          <a:latin typeface="+mn-lt"/>
          <a:ea typeface="+mn-ea"/>
          <a:cs typeface="+mn-cs"/>
        </a:defRPr>
      </a:lvl7pPr>
      <a:lvl8pPr marL="3197860" algn="l" defTabSz="913765" rtl="0" eaLnBrk="1" latinLnBrk="0" hangingPunct="1">
        <a:defRPr sz="1835" kern="1200">
          <a:solidFill>
            <a:schemeClr val="tx1"/>
          </a:solidFill>
          <a:latin typeface="+mn-lt"/>
          <a:ea typeface="+mn-ea"/>
          <a:cs typeface="+mn-cs"/>
        </a:defRPr>
      </a:lvl8pPr>
      <a:lvl9pPr marL="3654425" algn="l" defTabSz="913765" rtl="0" eaLnBrk="1" latinLnBrk="0" hangingPunct="1">
        <a:defRPr sz="1835"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3"/>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720099" name="Slide do think-cell" r:id="rId4" imgW="12700" imgH="12700" progId="TCLayout.ActiveDocument.1">
                  <p:embed/>
                </p:oleObj>
              </mc:Choice>
              <mc:Fallback>
                <p:oleObj name="Slide do think-cell" r:id="rId4" imgW="12700" imgH="12700" progId="TCLayout.ActiveDocument.1">
                  <p:embed/>
                  <p:pic>
                    <p:nvPicPr>
                      <p:cNvPr id="0" name="Objeto 6"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8" name="Retângulo 7" hidden="1"/>
          <p:cNvSpPr/>
          <p:nvPr userDrawn="1">
            <p:custDataLst>
              <p:tags r:id="rId6"/>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2"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4875169-3D73-49FF-87F9-7A6D68A1361A}" type="datetime1">
              <a:rPr lang="pt-BR"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6"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8"/>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fontAlgn="auto" hangingPunct="1">
              <a:spcBef>
                <a:spcPts val="0"/>
              </a:spcBef>
              <a:spcAft>
                <a:spcPts val="0"/>
              </a:spcAft>
            </a:pPr>
            <a:endParaRPr lang="en-GB" sz="1835">
              <a:solidFill>
                <a:prstClr val="white"/>
              </a:solidFill>
            </a:endParaRPr>
          </a:p>
        </p:txBody>
      </p:sp>
      <p:pic>
        <p:nvPicPr>
          <p:cNvPr id="9" name="Picture 2" descr="\\psf\Home\Desktop\ENELLOGO1.jpg"/>
          <p:cNvPicPr>
            <a:picLocks noChangeAspect="1" noChangeArrowheads="1"/>
          </p:cNvPicPr>
          <p:nvPr/>
        </p:nvPicPr>
        <p:blipFill>
          <a:blip r:embed="rId7" cstate="email"/>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305" r:id="rId1"/>
    <p:sldLayoutId id="2147484306" r:id="rId2"/>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670122"/>
            <a:ext cx="8375650"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2002" y="2055704"/>
            <a:ext cx="10664825" cy="4110147"/>
          </a:xfrm>
          <a:prstGeom prst="rect">
            <a:avLst/>
          </a:prstGeom>
        </p:spPr>
        <p:txBody>
          <a:bodyPr vert="horz" wrap="square" lIns="0" tIns="0" rIns="135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4" cy="153888"/>
          </a:xfrm>
          <a:prstGeom prst="rect">
            <a:avLst/>
          </a:prstGeom>
        </p:spPr>
        <p:txBody>
          <a:bodyPr vert="horz" wrap="square" lIns="0" tIns="0" rIns="0" bIns="0" rtlCol="0" anchor="ctr">
            <a:noAutofit/>
          </a:bodyPr>
          <a:lstStyle>
            <a:lvl1pPr algn="l">
              <a:defRPr sz="1065">
                <a:solidFill>
                  <a:schemeClr val="tx2">
                    <a:lumMod val="75000"/>
                  </a:schemeClr>
                </a:solidFill>
              </a:defRPr>
            </a:lvl1pPr>
          </a:lstStyle>
          <a:p>
            <a:pPr defTabSz="914400"/>
            <a:fld id="{7B23F5D2-286A-4369-B488-EEACBDA12BE4}" type="datetime1">
              <a:rPr lang="es-ES"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65">
                <a:solidFill>
                  <a:schemeClr val="tx2">
                    <a:lumMod val="75000"/>
                  </a:schemeClr>
                </a:solidFill>
              </a:defRPr>
            </a:lvl1pPr>
          </a:lstStyle>
          <a:p>
            <a:pPr defTabSz="914400"/>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6" y="6264005"/>
            <a:ext cx="762000" cy="153888"/>
          </a:xfrm>
          <a:prstGeom prst="rect">
            <a:avLst/>
          </a:prstGeom>
        </p:spPr>
        <p:txBody>
          <a:bodyPr vert="horz" wrap="square" lIns="0" tIns="0" rIns="0" bIns="0" rtlCol="0" anchor="ctr">
            <a:noAutofit/>
          </a:bodyPr>
          <a:lstStyle>
            <a:lvl1pPr algn="r">
              <a:defRPr sz="1065">
                <a:solidFill>
                  <a:schemeClr val="tx2">
                    <a:lumMod val="75000"/>
                  </a:schemeClr>
                </a:solidFill>
              </a:defRPr>
            </a:lvl1pPr>
          </a:lstStyle>
          <a:p>
            <a:pPr defTabSz="914400"/>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6" y="688978"/>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8" tIns="45714" rIns="91428" bIns="45714" rtlCol="0" anchor="ctr"/>
          <a:lstStyle/>
          <a:p>
            <a:pPr algn="ctr" defTabSz="914400"/>
            <a:endParaRPr lang="en-GB" sz="1865">
              <a:solidFill>
                <a:prstClr val="white"/>
              </a:solidFill>
            </a:endParaRPr>
          </a:p>
        </p:txBody>
      </p:sp>
      <p:pic>
        <p:nvPicPr>
          <p:cNvPr id="9" name="Picture 2" descr="\\psf\Home\Desktop\ENELLOGO1.jpg"/>
          <p:cNvPicPr>
            <a:picLocks noChangeAspect="1" noChangeArrowheads="1"/>
          </p:cNvPicPr>
          <p:nvPr/>
        </p:nvPicPr>
        <p:blipFill>
          <a:blip r:embed="rId13"/>
          <a:srcRect/>
          <a:stretch>
            <a:fillRect/>
          </a:stretch>
        </p:blipFill>
        <p:spPr bwMode="auto">
          <a:xfrm>
            <a:off x="10100486"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308" r:id="rId1"/>
    <p:sldLayoutId id="2147484309" r:id="rId2"/>
    <p:sldLayoutId id="2147484310" r:id="rId3"/>
    <p:sldLayoutId id="2147484311" r:id="rId4"/>
    <p:sldLayoutId id="2147484312" r:id="rId5"/>
    <p:sldLayoutId id="2147484313" r:id="rId6"/>
    <p:sldLayoutId id="2147484314" r:id="rId7"/>
    <p:sldLayoutId id="2147484315" r:id="rId8"/>
    <p:sldLayoutId id="2147484316" r:id="rId9"/>
    <p:sldLayoutId id="2147484317" r:id="rId10"/>
    <p:sldLayoutId id="2147484318" r:id="rId11"/>
    <p:sldLayoutId id="2147484319" r:id="rId12"/>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65"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65"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65"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65"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199765" algn="l" defTabSz="914400" rtl="0" eaLnBrk="1" latinLnBrk="0" hangingPunct="1">
        <a:defRPr sz="1865" kern="1200">
          <a:solidFill>
            <a:schemeClr val="tx1"/>
          </a:solidFill>
          <a:latin typeface="+mn-lt"/>
          <a:ea typeface="+mn-ea"/>
          <a:cs typeface="+mn-cs"/>
        </a:defRPr>
      </a:lvl8pPr>
      <a:lvl9pPr marL="3656965" algn="l" defTabSz="914400" rtl="0" eaLnBrk="1" latinLnBrk="0" hangingPunct="1">
        <a:defRPr sz="1865"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36483" name="Slide do think-cell" r:id="rId12" imgW="12700" imgH="12700" progId="TCLayout.ActiveDocument.1">
                  <p:embed/>
                </p:oleObj>
              </mc:Choice>
              <mc:Fallback>
                <p:oleObj name="Slide do think-cell" r:id="rId12" imgW="12700" imgH="12700" progId="TCLayout.ActiveDocument.1">
                  <p:embed/>
                  <p:pic>
                    <p:nvPicPr>
                      <p:cNvPr id="0" name="10 Objeto"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2000" y="670122"/>
            <a:ext cx="8375651" cy="394980"/>
          </a:xfrm>
          <a:prstGeom prst="rect">
            <a:avLst/>
          </a:prstGeom>
        </p:spPr>
        <p:txBody>
          <a:bodyPr vert="horz" wrap="square" lIns="0" tIns="0" rIns="0" bIns="0" rtlCol="0" anchor="t">
            <a:noAutofit/>
          </a:bodyPr>
          <a:lstStyle/>
          <a:p>
            <a:r>
              <a:rPr lang="en-US" noProof="0" dirty="0"/>
              <a:t>Click to edit Master title style</a:t>
            </a:r>
            <a:endParaRPr lang="en-US" noProof="0" dirty="0"/>
          </a:p>
        </p:txBody>
      </p:sp>
      <p:sp>
        <p:nvSpPr>
          <p:cNvPr id="3" name="Text Placeholder 2"/>
          <p:cNvSpPr>
            <a:spLocks noGrp="1"/>
          </p:cNvSpPr>
          <p:nvPr>
            <p:ph type="body" idx="1"/>
          </p:nvPr>
        </p:nvSpPr>
        <p:spPr>
          <a:xfrm>
            <a:off x="761999" y="2055704"/>
            <a:ext cx="10664825" cy="4110147"/>
          </a:xfrm>
          <a:prstGeom prst="rect">
            <a:avLst/>
          </a:prstGeom>
        </p:spPr>
        <p:txBody>
          <a:bodyPr vert="horz" wrap="square" lIns="0" tIns="0" rIns="179981" bIns="0" rtlCol="0">
            <a:noAutofit/>
          </a:bodyPr>
          <a:lstStyle/>
          <a:p>
            <a:pPr lvl="0"/>
            <a:r>
              <a:rPr lang="en-US" noProof="0" dirty="0"/>
              <a:t>Click to edit Master text styles</a:t>
            </a:r>
            <a:endParaRPr lang="en-US" noProof="0" dirty="0"/>
          </a:p>
          <a:p>
            <a:pPr lvl="1"/>
            <a:r>
              <a:rPr lang="en-US" noProof="0" dirty="0"/>
              <a:t>Second level</a:t>
            </a:r>
            <a:endParaRPr lang="en-US" noProof="0" dirty="0"/>
          </a:p>
          <a:p>
            <a:pPr lvl="2"/>
            <a:r>
              <a:rPr lang="en-US" noProof="0" dirty="0"/>
              <a:t>Third level</a:t>
            </a:r>
            <a:endParaRPr lang="en-US" noProof="0" dirty="0"/>
          </a:p>
          <a:p>
            <a:pPr lvl="3"/>
            <a:r>
              <a:rPr lang="en-US" noProof="0" dirty="0"/>
              <a:t>Fourth level</a:t>
            </a:r>
            <a:endParaRPr lang="en-US" noProof="0" dirty="0"/>
          </a:p>
          <a:p>
            <a:pPr lvl="4"/>
            <a:r>
              <a:rPr lang="en-US" noProof="0" dirty="0"/>
              <a:t>Fifth level</a:t>
            </a:r>
            <a:endParaRPr lang="en-US" noProof="0" dirty="0"/>
          </a:p>
        </p:txBody>
      </p:sp>
      <p:sp>
        <p:nvSpPr>
          <p:cNvPr id="5" name="Footer Placeholder 4"/>
          <p:cNvSpPr>
            <a:spLocks noGrp="1"/>
          </p:cNvSpPr>
          <p:nvPr>
            <p:ph type="ftr" sz="quarter" idx="3"/>
          </p:nvPr>
        </p:nvSpPr>
        <p:spPr>
          <a:xfrm>
            <a:off x="2282826" y="64799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6"/>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0" tIns="45716" rIns="91430" bIns="45716" rtlCol="0" anchor="ctr"/>
          <a:lstStyle/>
          <a:p>
            <a:pPr algn="ctr" eaLnBrk="1"/>
            <a:endParaRPr lang="en-US" noProof="0" dirty="0"/>
          </a:p>
        </p:txBody>
      </p:sp>
      <p:pic>
        <p:nvPicPr>
          <p:cNvPr id="9" name="Picture 2" descr="\\psf\Home\Desktop\ENELLOGO1.jpg"/>
          <p:cNvPicPr>
            <a:picLocks noChangeAspect="1" noChangeArrowheads="1"/>
          </p:cNvPicPr>
          <p:nvPr/>
        </p:nvPicPr>
        <p:blipFill>
          <a:blip r:embed="rId14"/>
          <a:srcRect/>
          <a:stretch>
            <a:fillRect/>
          </a:stretch>
        </p:blipFill>
        <p:spPr bwMode="auto">
          <a:xfrm>
            <a:off x="10100484"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770275" name="Slide do think-cell" r:id="rId2" imgW="12700" imgH="12700" progId="TCLayout.ActiveDocument.1">
                  <p:embed/>
                </p:oleObj>
              </mc:Choice>
              <mc:Fallback>
                <p:oleObj name="Slide do think-cell" r:id="rId2" imgW="12700" imgH="12700" progId="TCLayout.ActiveDocument.1">
                  <p:embed/>
                  <p:pic>
                    <p:nvPicPr>
                      <p:cNvPr id="0" name="Objeto 6" hidden="1"/>
                      <p:cNvPicPr/>
                      <p:nvPr/>
                    </p:nvPicPr>
                    <p:blipFill>
                      <a:blip r:embed="rId3"/>
                      <a:stretch>
                        <a:fillRect/>
                      </a:stretch>
                    </p:blipFill>
                    <p:spPr>
                      <a:xfrm>
                        <a:off x="1590" y="1590"/>
                        <a:ext cx="1587" cy="1587"/>
                      </a:xfrm>
                      <a:prstGeom prst="rect">
                        <a:avLst/>
                      </a:prstGeom>
                    </p:spPr>
                  </p:pic>
                </p:oleObj>
              </mc:Fallback>
            </mc:AlternateContent>
          </a:graphicData>
        </a:graphic>
      </p:graphicFrame>
      <p:sp>
        <p:nvSpPr>
          <p:cNvPr id="8" name="Retângulo 7" hidden="1"/>
          <p:cNvSpPr/>
          <p:nvPr userDrawn="1">
            <p:custDataLst>
              <p:tags r:id="rId4"/>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2"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4875169-3D73-49FF-87F9-7A6D68A1361A}" type="datetime1">
              <a:rPr lang="pt-BR"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6"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8"/>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fontAlgn="auto" hangingPunct="1">
              <a:spcBef>
                <a:spcPts val="0"/>
              </a:spcBef>
              <a:spcAft>
                <a:spcPts val="0"/>
              </a:spcAft>
            </a:pPr>
            <a:endParaRPr lang="en-GB" sz="1835">
              <a:solidFill>
                <a:prstClr val="white"/>
              </a:solidFill>
            </a:endParaRPr>
          </a:p>
        </p:txBody>
      </p:sp>
      <p:pic>
        <p:nvPicPr>
          <p:cNvPr id="9" name="Picture 2" descr="\\psf\Home\Desktop\ENELLOGO1.jpg"/>
          <p:cNvPicPr>
            <a:picLocks noChangeAspect="1" noChangeArrowheads="1"/>
          </p:cNvPicPr>
          <p:nvPr/>
        </p:nvPicPr>
        <p:blipFill>
          <a:blip r:embed="rId5" cstate="email"/>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772323" name="Slide do think-cell" r:id="rId2" imgW="12700" imgH="12700" progId="TCLayout.ActiveDocument.1">
                  <p:embed/>
                </p:oleObj>
              </mc:Choice>
              <mc:Fallback>
                <p:oleObj name="Slide do think-cell" r:id="rId2" imgW="12700" imgH="12700" progId="TCLayout.ActiveDocument.1">
                  <p:embed/>
                  <p:pic>
                    <p:nvPicPr>
                      <p:cNvPr id="0" name="Objeto 6" hidden="1"/>
                      <p:cNvPicPr/>
                      <p:nvPr/>
                    </p:nvPicPr>
                    <p:blipFill>
                      <a:blip r:embed="rId3"/>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2"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4875169-3D73-49FF-87F9-7A6D68A1361A}" type="datetime1">
              <a:rPr lang="pt-BR"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6"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8"/>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fontAlgn="auto" hangingPunct="1">
              <a:spcBef>
                <a:spcPts val="0"/>
              </a:spcBef>
              <a:spcAft>
                <a:spcPts val="0"/>
              </a:spcAft>
            </a:pPr>
            <a:endParaRPr lang="en-GB" sz="1835">
              <a:solidFill>
                <a:prstClr val="white"/>
              </a:solidFill>
            </a:endParaRPr>
          </a:p>
        </p:txBody>
      </p:sp>
      <p:pic>
        <p:nvPicPr>
          <p:cNvPr id="9" name="Picture 2" descr="\\psf\Home\Desktop\ENELLOGO1.jpg"/>
          <p:cNvPicPr>
            <a:picLocks noChangeAspect="1" noChangeArrowheads="1"/>
          </p:cNvPicPr>
          <p:nvPr/>
        </p:nvPicPr>
        <p:blipFill>
          <a:blip r:embed="rId4" cstate="email"/>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2"/>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773347" name="Slide do think-cell" r:id="rId3" imgW="12700" imgH="12700" progId="TCLayout.ActiveDocument.1">
                  <p:embed/>
                </p:oleObj>
              </mc:Choice>
              <mc:Fallback>
                <p:oleObj name="Slide do think-cell" r:id="rId3" imgW="12700" imgH="12700" progId="TCLayout.ActiveDocument.1">
                  <p:embed/>
                  <p:pic>
                    <p:nvPicPr>
                      <p:cNvPr id="0" name="Objeto 6"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8" name="Retângulo 7" hidden="1"/>
          <p:cNvSpPr/>
          <p:nvPr userDrawn="1">
            <p:custDataLst>
              <p:tags r:id="rId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2"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4875169-3D73-49FF-87F9-7A6D68A1361A}" type="datetime1">
              <a:rPr lang="pt-BR"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6"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8"/>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fontAlgn="auto" hangingPunct="1">
              <a:spcBef>
                <a:spcPts val="0"/>
              </a:spcBef>
              <a:spcAft>
                <a:spcPts val="0"/>
              </a:spcAft>
            </a:pPr>
            <a:endParaRPr lang="en-GB" sz="1835">
              <a:solidFill>
                <a:prstClr val="white"/>
              </a:solidFill>
            </a:endParaRPr>
          </a:p>
        </p:txBody>
      </p:sp>
      <p:pic>
        <p:nvPicPr>
          <p:cNvPr id="9" name="Picture 2" descr="\\psf\Home\Desktop\ENELLOGO1.jpg"/>
          <p:cNvPicPr>
            <a:picLocks noChangeAspect="1" noChangeArrowheads="1"/>
          </p:cNvPicPr>
          <p:nvPr/>
        </p:nvPicPr>
        <p:blipFill>
          <a:blip r:embed="rId6" cstate="email"/>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334" r:id="rId1"/>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spTree>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5" r:id="rId20"/>
    <p:sldLayoutId id="2147484356" r:id="rId21"/>
    <p:sldLayoutId id="2147484357" r:id="rId22"/>
    <p:sldLayoutId id="2147484358" r:id="rId23"/>
    <p:sldLayoutId id="2147484359" r:id="rId24"/>
    <p:sldLayoutId id="2147484360" r:id="rId25"/>
    <p:sldLayoutId id="2147484361" r:id="rId26"/>
    <p:sldLayoutId id="2147484362" r:id="rId27"/>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GB" noProof="0"/>
              <a:t>Click to edit Master title style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GB" noProof="0" dirty="0"/>
              <a:t>Click to edit Master text styles</a:t>
            </a:r>
            <a:endParaRPr lang="en-GB" noProof="0" dirty="0"/>
          </a:p>
          <a:p>
            <a:pPr lvl="1"/>
            <a:r>
              <a:rPr lang="en-GB" noProof="0" dirty="0"/>
              <a:t>Second level</a:t>
            </a:r>
            <a:endParaRPr lang="en-GB" noProof="0" dirty="0"/>
          </a:p>
          <a:p>
            <a:pPr lvl="2"/>
            <a:r>
              <a:rPr lang="en-GB" noProof="0" dirty="0"/>
              <a:t>Third level</a:t>
            </a:r>
            <a:endParaRPr lang="en-GB" noProof="0" dirty="0"/>
          </a:p>
          <a:p>
            <a:pPr lvl="3"/>
            <a:r>
              <a:rPr lang="en-GB" noProof="0" dirty="0"/>
              <a:t>Fourth level</a:t>
            </a:r>
            <a:endParaRPr lang="en-GB" noProof="0" dirty="0"/>
          </a:p>
          <a:p>
            <a:pPr lvl="4"/>
            <a:r>
              <a:rPr lang="en-GB" noProof="0" dirty="0"/>
              <a:t>Fifth level</a:t>
            </a:r>
            <a:endParaRPr lang="en-GB" noProof="0" dirty="0"/>
          </a:p>
        </p:txBody>
      </p:sp>
      <p:sp>
        <p:nvSpPr>
          <p:cNvPr id="4" name="Date Placeholder 3"/>
          <p:cNvSpPr>
            <a:spLocks noGrp="1"/>
          </p:cNvSpPr>
          <p:nvPr>
            <p:ph type="dt" sz="half" idx="2"/>
          </p:nvPr>
        </p:nvSpPr>
        <p:spPr>
          <a:xfrm>
            <a:off x="772211" y="6434981"/>
            <a:ext cx="1510613" cy="153888"/>
          </a:xfrm>
          <a:prstGeom prst="rect">
            <a:avLst/>
          </a:prstGeom>
        </p:spPr>
        <p:txBody>
          <a:bodyPr vert="horz" wrap="square" lIns="0" tIns="0" rIns="0" bIns="0" rtlCol="0" anchor="ctr">
            <a:noAutofit/>
          </a:bodyPr>
          <a:lstStyle>
            <a:lvl1pPr algn="l">
              <a:defRPr sz="100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4F9F1D50-61E3-8F45-99E5-AF40FA164840}" type="datetime1">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2282825" y="6434981"/>
            <a:ext cx="8381999" cy="153888"/>
          </a:xfrm>
          <a:prstGeom prst="rect">
            <a:avLst/>
          </a:prstGeom>
        </p:spPr>
        <p:txBody>
          <a:bodyPr vert="horz" wrap="square" lIns="0" tIns="0" rIns="0" bIns="0" rtlCol="0" anchor="ctr">
            <a:noAutofit/>
          </a:bodyPr>
          <a:lstStyle>
            <a:lvl1pPr algn="l">
              <a:defRPr sz="1000">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a:ln>
                  <a:noFill/>
                </a:ln>
                <a:solidFill>
                  <a:srgbClr val="C6C6C6"/>
                </a:solidFill>
                <a:effectLst/>
                <a:uLnTx/>
                <a:uFillTx/>
                <a:latin typeface="Arial" panose="020B0604020202020204"/>
                <a:ea typeface="+mn-ea"/>
                <a:cs typeface="+mn-cs"/>
              </a:rPr>
              <a:t>Presentation footer 10PT. Please add the relevant country to the footer.</a:t>
            </a:r>
            <a:endParaRPr kumimoji="0" lang="en-GB" sz="1000" b="0" i="0" u="none" strike="noStrike" kern="1200" cap="none" spc="0" normalizeH="0" baseline="0" noProof="0" dirty="0">
              <a:ln>
                <a:noFill/>
              </a:ln>
              <a:solidFill>
                <a:srgbClr val="C6C6C6"/>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10664825" y="6434981"/>
            <a:ext cx="762000" cy="153888"/>
          </a:xfrm>
          <a:prstGeom prst="rect">
            <a:avLst/>
          </a:prstGeom>
        </p:spPr>
        <p:txBody>
          <a:bodyPr vert="horz" wrap="square" lIns="0" tIns="0" rIns="0" bIns="0" rtlCol="0" anchor="ctr">
            <a:noAutofit/>
          </a:bodyPr>
          <a:lstStyle>
            <a:lvl1pPr algn="r">
              <a:defRPr sz="1000">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1ED2235E-0982-3B42-A838-A74550CD4449}" type="slidenum">
              <a:rPr kumimoji="0" lang="en-GB" sz="1000" b="0" i="0" u="none" strike="noStrike" kern="1200" cap="none" spc="0" normalizeH="0" baseline="0" noProof="0" smtClean="0">
                <a:ln>
                  <a:noFill/>
                </a:ln>
                <a:solidFill>
                  <a:srgbClr val="C6C6C6"/>
                </a:solidFill>
                <a:effectLst/>
                <a:uLnTx/>
                <a:uFillTx/>
                <a:latin typeface="Arial" panose="020B0604020202020204"/>
                <a:ea typeface="+mn-ea"/>
                <a:cs typeface="+mn-cs"/>
              </a:rPr>
            </a:fld>
            <a:endParaRPr kumimoji="0" lang="en-GB" sz="1000" b="0" i="0" u="none" strike="noStrike" kern="1200" cap="none" spc="0" normalizeH="0" baseline="0" noProof="0">
              <a:ln>
                <a:noFill/>
              </a:ln>
              <a:solidFill>
                <a:srgbClr val="C6C6C6"/>
              </a:solidFill>
              <a:effectLst/>
              <a:uLnTx/>
              <a:uFillTx/>
              <a:latin typeface="Arial" panose="020B0604020202020204"/>
              <a:ea typeface="+mn-ea"/>
              <a:cs typeface="+mn-cs"/>
            </a:endParaRPr>
          </a:p>
        </p:txBody>
      </p:sp>
      <p:pic>
        <p:nvPicPr>
          <p:cNvPr id="7" name="Immagin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Tree>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ggetto 10" hidden="1"/>
          <p:cNvGraphicFramePr>
            <a:graphicFrameLocks noChangeAspect="1"/>
          </p:cNvGraphicFramePr>
          <p:nvPr>
            <p:custDataLst>
              <p:tags r:id="rId14"/>
            </p:custDataLst>
          </p:nvPr>
        </p:nvGraphicFramePr>
        <p:xfrm>
          <a:off x="1620" y="1621"/>
          <a:ext cx="1619" cy="1619"/>
        </p:xfrm>
        <a:graphic>
          <a:graphicData uri="http://schemas.openxmlformats.org/presentationml/2006/ole">
            <mc:AlternateContent xmlns:mc="http://schemas.openxmlformats.org/markup-compatibility/2006">
              <mc:Choice xmlns:v="urn:schemas-microsoft-com:vml" Requires="v">
                <p:oleObj spid="_x0000_s844003" name="Slide do think-cell" r:id="rId15" imgW="12700" imgH="12700" progId="TCLayout.ActiveDocument.1">
                  <p:embed/>
                </p:oleObj>
              </mc:Choice>
              <mc:Fallback>
                <p:oleObj name="Slide do think-cell" r:id="rId15" imgW="12700" imgH="12700" progId="TCLayout.ActiveDocument.1">
                  <p:embed/>
                  <p:pic>
                    <p:nvPicPr>
                      <p:cNvPr id="0" name="Oggetto 10"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20"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ângulo 6" hidden="1"/>
          <p:cNvSpPr/>
          <p:nvPr userDrawn="1">
            <p:custDataLst>
              <p:tags r:id="rId17"/>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it-IT" sz="2755"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3" y="670125"/>
            <a:ext cx="8375652" cy="394980"/>
          </a:xfrm>
          <a:prstGeom prst="rect">
            <a:avLst/>
          </a:prstGeom>
        </p:spPr>
        <p:txBody>
          <a:bodyPr vert="horz" wrap="square" lIns="0" tIns="0" rIns="0" bIns="0" rtlCol="0" anchor="t">
            <a:noAutofit/>
          </a:bodyPr>
          <a:lstStyle/>
          <a:p>
            <a:r>
              <a:rPr lang="it-IT" noProof="0" dirty="0"/>
              <a:t>Fare clic per modificare lo stile del titolo</a:t>
            </a:r>
            <a:endParaRPr lang="en-GB" noProof="0" dirty="0"/>
          </a:p>
        </p:txBody>
      </p:sp>
      <p:sp>
        <p:nvSpPr>
          <p:cNvPr id="3" name="Text Placeholder 2"/>
          <p:cNvSpPr>
            <a:spLocks noGrp="1"/>
          </p:cNvSpPr>
          <p:nvPr>
            <p:ph type="body" idx="1"/>
          </p:nvPr>
        </p:nvSpPr>
        <p:spPr>
          <a:xfrm>
            <a:off x="762000" y="2055706"/>
            <a:ext cx="10664825" cy="4110148"/>
          </a:xfrm>
          <a:prstGeom prst="rect">
            <a:avLst/>
          </a:prstGeom>
        </p:spPr>
        <p:txBody>
          <a:bodyPr vert="horz" wrap="square" lIns="0" tIns="0" rIns="176363"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endParaRPr lang="en-GB" dirty="0">
              <a:solidFill>
                <a:srgbClr val="C6C6C6">
                  <a:lumMod val="75000"/>
                </a:srgbClr>
              </a:solidFill>
              <a:latin typeface="Arial" panose="020B0604020202020204"/>
            </a:endParaRPr>
          </a:p>
        </p:txBody>
      </p:sp>
      <p:sp>
        <p:nvSpPr>
          <p:cNvPr id="5" name="Footer Placeholder 4"/>
          <p:cNvSpPr>
            <a:spLocks noGrp="1"/>
          </p:cNvSpPr>
          <p:nvPr>
            <p:ph type="ftr" sz="quarter" idx="3"/>
          </p:nvPr>
        </p:nvSpPr>
        <p:spPr>
          <a:xfrm>
            <a:off x="2282829" y="6264005"/>
            <a:ext cx="8381999"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endParaRPr lang="en-GB" dirty="0">
              <a:solidFill>
                <a:srgbClr val="C6C6C6">
                  <a:lumMod val="75000"/>
                </a:srgbClr>
              </a:solidFill>
              <a:latin typeface="Arial" panose="020B0604020202020204"/>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pPr eaLnBrk="1" hangingPunct="1"/>
            <a:fld id="{1ED2235E-0982-3B42-A838-A74550CD4449}" type="slidenum">
              <a:rPr lang="en-GB" smtClean="0">
                <a:solidFill>
                  <a:srgbClr val="C6C6C6">
                    <a:lumMod val="75000"/>
                  </a:srgbClr>
                </a:solidFill>
                <a:latin typeface="Arial" panose="020B0604020202020204"/>
              </a:rPr>
            </a:fld>
            <a:endParaRPr lang="en-GB" dirty="0">
              <a:solidFill>
                <a:srgbClr val="C6C6C6">
                  <a:lumMod val="75000"/>
                </a:srgbClr>
              </a:solidFill>
              <a:latin typeface="Arial" panose="020B0604020202020204"/>
            </a:endParaRPr>
          </a:p>
        </p:txBody>
      </p:sp>
      <p:sp>
        <p:nvSpPr>
          <p:cNvPr id="10" name="Rectangle 9"/>
          <p:cNvSpPr/>
          <p:nvPr/>
        </p:nvSpPr>
        <p:spPr>
          <a:xfrm>
            <a:off x="403224" y="688979"/>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9" name="Picture 2" descr="\\psf\Home\Desktop\ENELLOGO1.jpg"/>
          <p:cNvPicPr>
            <a:picLocks noChangeAspect="1" noChangeArrowheads="1"/>
          </p:cNvPicPr>
          <p:nvPr/>
        </p:nvPicPr>
        <p:blipFill>
          <a:blip r:embed="rId18" cstate="print"/>
          <a:srcRect/>
          <a:stretch>
            <a:fillRect/>
          </a:stretch>
        </p:blipFill>
        <p:spPr bwMode="auto">
          <a:xfrm>
            <a:off x="10100485" y="690093"/>
            <a:ext cx="1326340" cy="480592"/>
          </a:xfrm>
          <a:prstGeom prst="rect">
            <a:avLst/>
          </a:prstGeom>
          <a:noFill/>
        </p:spPr>
      </p:pic>
    </p:spTree>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 id="2147484415" r:id="rId13"/>
  </p:sldLayoutIdLst>
  <p:hf hdr="0" ftr="0" dt="0"/>
  <p:txStyles>
    <p:titleStyle>
      <a:lvl1pPr algn="l" defTabSz="913765" rtl="0" eaLnBrk="1" latinLnBrk="0" hangingPunct="1">
        <a:lnSpc>
          <a:spcPct val="90000"/>
        </a:lnSpc>
        <a:spcBef>
          <a:spcPct val="0"/>
        </a:spcBef>
        <a:buNone/>
        <a:defRPr sz="2755" b="1" kern="1200">
          <a:solidFill>
            <a:schemeClr val="tx1"/>
          </a:solidFill>
          <a:latin typeface="+mj-lt"/>
          <a:ea typeface="+mj-ea"/>
          <a:cs typeface="+mj-cs"/>
        </a:defRPr>
      </a:lvl1pPr>
    </p:titleStyle>
    <p:bodyStyle>
      <a:lvl1pPr marL="0" indent="0" algn="l" defTabSz="913765" rtl="0" eaLnBrk="1" latinLnBrk="0" hangingPunct="1">
        <a:lnSpc>
          <a:spcPct val="100000"/>
        </a:lnSpc>
        <a:spcBef>
          <a:spcPts val="600"/>
        </a:spcBef>
        <a:spcAft>
          <a:spcPts val="600"/>
        </a:spcAft>
        <a:buFont typeface="Arial" panose="020B0604020202020204"/>
        <a:buNone/>
        <a:tabLst>
          <a:tab pos="1056005" algn="l"/>
        </a:tabLst>
        <a:defRPr sz="1835" kern="1200">
          <a:solidFill>
            <a:schemeClr val="tx1"/>
          </a:solidFill>
          <a:latin typeface="+mn-lt"/>
          <a:ea typeface="+mn-ea"/>
          <a:cs typeface="+mn-cs"/>
        </a:defRPr>
      </a:lvl1pPr>
      <a:lvl2pPr marL="285750" indent="-285750" algn="l" defTabSz="913765" rtl="0" eaLnBrk="1" latinLnBrk="0" hangingPunct="1">
        <a:lnSpc>
          <a:spcPct val="100000"/>
        </a:lnSpc>
        <a:spcBef>
          <a:spcPts val="0"/>
        </a:spcBef>
        <a:spcAft>
          <a:spcPts val="600"/>
        </a:spcAft>
        <a:buFont typeface="Lucida Grande"/>
        <a:buChar char="-"/>
        <a:tabLst>
          <a:tab pos="1056005" algn="l"/>
        </a:tabLst>
        <a:defRPr sz="1835" i="0" kern="1200">
          <a:solidFill>
            <a:schemeClr val="tx1"/>
          </a:solidFill>
          <a:latin typeface="+mn-lt"/>
          <a:ea typeface="+mn-ea"/>
          <a:cs typeface="+mn-cs"/>
        </a:defRPr>
      </a:lvl2pPr>
      <a:lvl3pPr marL="539115" indent="-26987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3pPr>
      <a:lvl4pPr marL="541020" indent="-27114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4pPr>
      <a:lvl5pPr marL="541020" indent="-271145" algn="l" defTabSz="913765" rtl="0" eaLnBrk="1" latinLnBrk="0" hangingPunct="1">
        <a:lnSpc>
          <a:spcPct val="100000"/>
        </a:lnSpc>
        <a:spcBef>
          <a:spcPts val="0"/>
        </a:spcBef>
        <a:spcAft>
          <a:spcPts val="600"/>
        </a:spcAft>
        <a:buFont typeface="Lucida Grande"/>
        <a:buChar char="-"/>
        <a:defRPr sz="1835" kern="1200">
          <a:solidFill>
            <a:schemeClr val="tx1"/>
          </a:solidFill>
          <a:latin typeface="+mn-lt"/>
          <a:ea typeface="+mn-ea"/>
          <a:cs typeface="+mn-cs"/>
        </a:defRPr>
      </a:lvl5pPr>
      <a:lvl6pPr marL="251269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6pPr>
      <a:lvl7pPr marL="2969260"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7pPr>
      <a:lvl8pPr marL="34258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8pPr>
      <a:lvl9pPr marL="38830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9pPr>
    </p:bodyStyle>
    <p:otherStyle>
      <a:defPPr>
        <a:defRPr lang="en-US"/>
      </a:defPPr>
      <a:lvl1pPr marL="0" algn="l" defTabSz="913765" rtl="0" eaLnBrk="1" latinLnBrk="0" hangingPunct="1">
        <a:defRPr sz="1835" kern="1200">
          <a:solidFill>
            <a:schemeClr val="tx1"/>
          </a:solidFill>
          <a:latin typeface="+mn-lt"/>
          <a:ea typeface="+mn-ea"/>
          <a:cs typeface="+mn-cs"/>
        </a:defRPr>
      </a:lvl1pPr>
      <a:lvl2pPr marL="456565" algn="l" defTabSz="913765" rtl="0" eaLnBrk="1" latinLnBrk="0" hangingPunct="1">
        <a:defRPr sz="1835" kern="1200">
          <a:solidFill>
            <a:schemeClr val="tx1"/>
          </a:solidFill>
          <a:latin typeface="+mn-lt"/>
          <a:ea typeface="+mn-ea"/>
          <a:cs typeface="+mn-cs"/>
        </a:defRPr>
      </a:lvl2pPr>
      <a:lvl3pPr marL="913765" algn="l" defTabSz="913765" rtl="0" eaLnBrk="1" latinLnBrk="0" hangingPunct="1">
        <a:defRPr sz="1835" kern="1200">
          <a:solidFill>
            <a:schemeClr val="tx1"/>
          </a:solidFill>
          <a:latin typeface="+mn-lt"/>
          <a:ea typeface="+mn-ea"/>
          <a:cs typeface="+mn-cs"/>
        </a:defRPr>
      </a:lvl3pPr>
      <a:lvl4pPr marL="1370330" algn="l" defTabSz="913765" rtl="0" eaLnBrk="1" latinLnBrk="0" hangingPunct="1">
        <a:defRPr sz="1835" kern="1200">
          <a:solidFill>
            <a:schemeClr val="tx1"/>
          </a:solidFill>
          <a:latin typeface="+mn-lt"/>
          <a:ea typeface="+mn-ea"/>
          <a:cs typeface="+mn-cs"/>
        </a:defRPr>
      </a:lvl4pPr>
      <a:lvl5pPr marL="1827530" algn="l" defTabSz="913765" rtl="0" eaLnBrk="1" latinLnBrk="0" hangingPunct="1">
        <a:defRPr sz="1835" kern="1200">
          <a:solidFill>
            <a:schemeClr val="tx1"/>
          </a:solidFill>
          <a:latin typeface="+mn-lt"/>
          <a:ea typeface="+mn-ea"/>
          <a:cs typeface="+mn-cs"/>
        </a:defRPr>
      </a:lvl5pPr>
      <a:lvl6pPr marL="2284095" algn="l" defTabSz="913765" rtl="0" eaLnBrk="1" latinLnBrk="0" hangingPunct="1">
        <a:defRPr sz="1835" kern="1200">
          <a:solidFill>
            <a:schemeClr val="tx1"/>
          </a:solidFill>
          <a:latin typeface="+mn-lt"/>
          <a:ea typeface="+mn-ea"/>
          <a:cs typeface="+mn-cs"/>
        </a:defRPr>
      </a:lvl6pPr>
      <a:lvl7pPr marL="2740660" algn="l" defTabSz="913765" rtl="0" eaLnBrk="1" latinLnBrk="0" hangingPunct="1">
        <a:defRPr sz="1835" kern="1200">
          <a:solidFill>
            <a:schemeClr val="tx1"/>
          </a:solidFill>
          <a:latin typeface="+mn-lt"/>
          <a:ea typeface="+mn-ea"/>
          <a:cs typeface="+mn-cs"/>
        </a:defRPr>
      </a:lvl7pPr>
      <a:lvl8pPr marL="3197860" algn="l" defTabSz="913765" rtl="0" eaLnBrk="1" latinLnBrk="0" hangingPunct="1">
        <a:defRPr sz="1835" kern="1200">
          <a:solidFill>
            <a:schemeClr val="tx1"/>
          </a:solidFill>
          <a:latin typeface="+mn-lt"/>
          <a:ea typeface="+mn-ea"/>
          <a:cs typeface="+mn-cs"/>
        </a:defRPr>
      </a:lvl8pPr>
      <a:lvl9pPr marL="3654425" algn="l" defTabSz="913765" rtl="0" eaLnBrk="1" latinLnBrk="0" hangingPunct="1">
        <a:defRPr sz="1835"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8" cstate="screen"/>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11"/>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893155" name="Slide do think-cell" r:id="rId2" imgW="12700" imgH="12700" progId="TCLayout.ActiveDocument.1">
                  <p:embed/>
                </p:oleObj>
              </mc:Choice>
              <mc:Fallback>
                <p:oleObj name="Slide do think-cell" r:id="rId2" imgW="12700" imgH="12700" progId="TCLayout.ActiveDocument.1">
                  <p:embed/>
                  <p:pic>
                    <p:nvPicPr>
                      <p:cNvPr id="0" name="Objeto 6" hidden="1"/>
                      <p:cNvPicPr/>
                      <p:nvPr/>
                    </p:nvPicPr>
                    <p:blipFill>
                      <a:blip r:embed="rId3"/>
                      <a:stretch>
                        <a:fillRect/>
                      </a:stretch>
                    </p:blipFill>
                    <p:spPr>
                      <a:xfrm>
                        <a:off x="1590" y="1590"/>
                        <a:ext cx="1587" cy="1587"/>
                      </a:xfrm>
                      <a:prstGeom prst="rect">
                        <a:avLst/>
                      </a:prstGeom>
                    </p:spPr>
                  </p:pic>
                </p:oleObj>
              </mc:Fallback>
            </mc:AlternateContent>
          </a:graphicData>
        </a:graphic>
      </p:graphicFrame>
      <p:sp>
        <p:nvSpPr>
          <p:cNvPr id="8" name="Retângulo 7" hidden="1"/>
          <p:cNvSpPr/>
          <p:nvPr userDrawn="1">
            <p:custDataLst>
              <p:tags r:id="rId4"/>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2"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4875169-3D73-49FF-87F9-7A6D68A1361A}" type="datetime1">
              <a:rPr lang="pt-BR"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6"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8"/>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fontAlgn="auto" hangingPunct="1">
              <a:spcBef>
                <a:spcPts val="0"/>
              </a:spcBef>
              <a:spcAft>
                <a:spcPts val="0"/>
              </a:spcAft>
            </a:pPr>
            <a:endParaRPr lang="en-GB" sz="1835">
              <a:solidFill>
                <a:prstClr val="white"/>
              </a:solidFill>
            </a:endParaRPr>
          </a:p>
        </p:txBody>
      </p:sp>
      <p:pic>
        <p:nvPicPr>
          <p:cNvPr id="9" name="Picture 2" descr="\\psf\Home\Desktop\ENELLOGO1.jpg"/>
          <p:cNvPicPr>
            <a:picLocks noChangeAspect="1" noChangeArrowheads="1"/>
          </p:cNvPicPr>
          <p:nvPr/>
        </p:nvPicPr>
        <p:blipFill>
          <a:blip r:embed="rId5" cstate="email"/>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a:t>Click to edit Master title style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GB" noProof="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9" name="Immagine 8"/>
          <p:cNvPicPr>
            <a:picLocks noChangeAspect="1"/>
          </p:cNvPicPr>
          <p:nvPr userDrawn="1"/>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6398" y="579611"/>
            <a:ext cx="1420427" cy="576000"/>
          </a:xfrm>
          <a:prstGeom prst="rect">
            <a:avLst/>
          </a:prstGeom>
        </p:spPr>
      </p:pic>
    </p:spTree>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C0C0C031-B435-495B-A9F0-66B19D84D571}"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10"/>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447" r:id="rId1"/>
    <p:sldLayoutId id="2147484448" r:id="rId2"/>
    <p:sldLayoutId id="2147484449" r:id="rId3"/>
    <p:sldLayoutId id="2147484450" r:id="rId4"/>
    <p:sldLayoutId id="2147484451" r:id="rId5"/>
    <p:sldLayoutId id="2147484452" r:id="rId6"/>
    <p:sldLayoutId id="2147484453" r:id="rId7"/>
    <p:sldLayoutId id="2147484454" r:id="rId8"/>
    <p:sldLayoutId id="2147484455"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2723" name="Slide do think-cell" r:id="rId19" imgW="9525" imgH="9525" progId="TCLayout.ActiveDocument.1">
                  <p:embed/>
                </p:oleObj>
              </mc:Choice>
              <mc:Fallback>
                <p:oleObj name="Slide do think-cell" r:id="rId19" imgW="9525" imgH="9525" progId="TCLayout.ActiveDocument.1">
                  <p:embed/>
                  <p:pic>
                    <p:nvPicPr>
                      <p:cNvPr id="0" name="Objeto 7" hidden="1"/>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2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dirty="0"/>
              <a:t>Clique para </a:t>
            </a:r>
            <a:r>
              <a:rPr lang="en-US" noProof="0" dirty="0" err="1"/>
              <a:t>editar</a:t>
            </a:r>
            <a:r>
              <a:rPr lang="en-US" noProof="0" dirty="0"/>
              <a:t> o </a:t>
            </a:r>
            <a:r>
              <a:rPr lang="en-US" noProof="0" dirty="0" err="1"/>
              <a:t>estilo</a:t>
            </a:r>
            <a:r>
              <a:rPr lang="en-US" noProof="0" dirty="0"/>
              <a:t> do </a:t>
            </a:r>
            <a:r>
              <a:rPr lang="en-US" noProof="0" dirty="0" err="1"/>
              <a:t>título</a:t>
            </a:r>
            <a:r>
              <a:rPr lang="en-US" noProof="0" dirty="0"/>
              <a:t> </a:t>
            </a:r>
            <a:r>
              <a:rPr lang="en-US" noProof="0" dirty="0" err="1"/>
              <a:t>mestre</a:t>
            </a:r>
            <a:endParaRPr lang="en-US" noProof="0" dirty="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do </a:t>
            </a:r>
            <a:r>
              <a:rPr lang="en-US" noProof="0" dirty="0" err="1"/>
              <a:t>texto</a:t>
            </a:r>
            <a:r>
              <a:rPr lang="en-US" noProof="0" dirty="0"/>
              <a:t> </a:t>
            </a:r>
            <a:r>
              <a:rPr lang="en-US" noProof="0" dirty="0" err="1"/>
              <a:t>mestre</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US" noProof="0" dirty="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noProof="0" dirty="0"/>
          </a:p>
        </p:txBody>
      </p:sp>
      <p:pic>
        <p:nvPicPr>
          <p:cNvPr id="9" name="Picture 2" descr="\\psf\Home\Desktop\ENELLOGO1.jpg"/>
          <p:cNvPicPr>
            <a:picLocks noChangeAspect="1" noChangeArrowheads="1"/>
          </p:cNvPicPr>
          <p:nvPr/>
        </p:nvPicPr>
        <p:blipFill>
          <a:blip r:embed="rId22"/>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 id="2147484467" r:id="rId11"/>
    <p:sldLayoutId id="2147484468" r:id="rId12"/>
    <p:sldLayoutId id="2147484469" r:id="rId13"/>
    <p:sldLayoutId id="2147484470" r:id="rId14"/>
    <p:sldLayoutId id="2147484471" r:id="rId15"/>
    <p:sldLayoutId id="2147484472" r:id="rId16"/>
    <p:sldLayoutId id="2147484473" r:id="rId17"/>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p:custDataLst>
              <p:tags r:id="rId10"/>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34467" name="Slide do think-cell" r:id="rId11" imgW="12700" imgH="12700" progId="TCLayout.ActiveDocument.1">
                  <p:embed/>
                </p:oleObj>
              </mc:Choice>
              <mc:Fallback>
                <p:oleObj name="Slide do think-cell" r:id="rId11" imgW="12700" imgH="12700" progId="TCLayout.ActiveDocument.1">
                  <p:embed/>
                  <p:pic>
                    <p:nvPicPr>
                      <p:cNvPr id="0" name="Objeto 10"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ângulo 6" hidden="1"/>
          <p:cNvSpPr/>
          <p:nvPr userDrawn="1">
            <p:custDataLst>
              <p:tags r:id="rId1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GB"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GB" noProof="0"/>
              <a:t>Click to edit Master title style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GB" noProof="0"/>
              <a:t>Click to edit Master text styles</a:t>
            </a:r>
            <a:endParaRPr lang="en-GB" noProof="0"/>
          </a:p>
          <a:p>
            <a:pPr lvl="1"/>
            <a:r>
              <a:rPr lang="en-GB" noProof="0"/>
              <a:t>Second level</a:t>
            </a:r>
            <a:endParaRPr lang="en-GB" noProof="0"/>
          </a:p>
          <a:p>
            <a:pPr lvl="2"/>
            <a:r>
              <a:rPr lang="en-GB" noProof="0"/>
              <a:t>Third level</a:t>
            </a:r>
            <a:endParaRPr lang="en-GB" noProof="0"/>
          </a:p>
          <a:p>
            <a:pPr lvl="3"/>
            <a:r>
              <a:rPr lang="en-GB" noProof="0"/>
              <a:t>Fourth level</a:t>
            </a:r>
            <a:endParaRPr lang="en-GB" noProof="0"/>
          </a:p>
          <a:p>
            <a:pPr lvl="4"/>
            <a:r>
              <a:rPr lang="en-GB" noProof="0"/>
              <a:t>Fifth level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173D55E9-EAC0-4396-8875-5A5C830C71C7}"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userDrawn="1"/>
        </p:nvPicPr>
        <p:blipFill>
          <a:blip r:embed="rId14"/>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ggetto 7" hidden="1"/>
          <p:cNvGraphicFramePr>
            <a:graphicFrameLocks noChangeAspect="1"/>
          </p:cNvGraphicFramePr>
          <p:nvPr userDrawn="1">
            <p:custDataLst>
              <p:tags r:id="rId20"/>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1044707" name="Slide do think-cell" r:id="rId21" imgW="12700" imgH="12700" progId="TCLayout.ActiveDocument.1">
                  <p:embed/>
                </p:oleObj>
              </mc:Choice>
              <mc:Fallback>
                <p:oleObj name="Slide do think-cell" r:id="rId21" imgW="12700" imgH="12700" progId="TCLayout.ActiveDocument.1">
                  <p:embed/>
                  <p:pic>
                    <p:nvPicPr>
                      <p:cNvPr id="0" name="Oggetto 7" hidden="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19" y="2119"/>
                        <a:ext cx="2116" cy="2116"/>
                      </a:xfrm>
                      <a:prstGeom prst="rect">
                        <a:avLst/>
                      </a:prstGeom>
                      <a:noFill/>
                    </p:spPr>
                  </p:pic>
                </p:oleObj>
              </mc:Fallback>
            </mc:AlternateContent>
          </a:graphicData>
        </a:graphic>
      </p:graphicFrame>
      <p:sp>
        <p:nvSpPr>
          <p:cNvPr id="4" name="Rectangle 3" hidden="1"/>
          <p:cNvSpPr/>
          <p:nvPr userDrawn="1">
            <p:custDataLst>
              <p:tags r:id="rId23"/>
            </p:custDataLst>
          </p:nvPr>
        </p:nvSpPr>
        <p:spPr>
          <a:xfrm>
            <a:off x="0" y="0"/>
            <a:ext cx="211667" cy="2116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200" b="1" dirty="0" err="1">
              <a:solidFill>
                <a:prstClr val="white"/>
              </a:solidFill>
              <a:sym typeface="Arial" panose="020B0604020202020204" pitchFamily="34" charset="0"/>
            </a:endParaRPr>
          </a:p>
        </p:txBody>
      </p:sp>
      <p:sp>
        <p:nvSpPr>
          <p:cNvPr id="20" name="Rectangle 9"/>
          <p:cNvSpPr/>
          <p:nvPr userDrawn="1"/>
        </p:nvSpPr>
        <p:spPr>
          <a:xfrm>
            <a:off x="403227" y="402857"/>
            <a:ext cx="197908"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p>
            <a:pPr algn="ctr"/>
            <a:endParaRPr lang="en-US" sz="2400" dirty="0">
              <a:solidFill>
                <a:prstClr val="white"/>
              </a:solidFill>
            </a:endParaRPr>
          </a:p>
        </p:txBody>
      </p:sp>
      <p:sp>
        <p:nvSpPr>
          <p:cNvPr id="2" name="Title Placeholder 1"/>
          <p:cNvSpPr>
            <a:spLocks noGrp="1"/>
          </p:cNvSpPr>
          <p:nvPr>
            <p:ph type="title"/>
          </p:nvPr>
        </p:nvSpPr>
        <p:spPr>
          <a:xfrm>
            <a:off x="762001" y="447012"/>
            <a:ext cx="8375651" cy="492443"/>
          </a:xfrm>
          <a:prstGeom prst="rect">
            <a:avLst/>
          </a:prstGeom>
        </p:spPr>
        <p:txBody>
          <a:bodyPr vert="horz" wrap="square" lIns="0" tIns="0" rIns="0" bIns="0" rtlCol="0" anchor="ctr">
            <a:spAutoFit/>
          </a:body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endParaRPr lang="en-US" noProof="0" dirty="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35000" bIns="0" rtlCol="0">
            <a:noAutofit/>
          </a:body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endParaRPr lang="en-US" noProof="0" dirty="0"/>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pic>
        <p:nvPicPr>
          <p:cNvPr id="10" name="Picture 8"/>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0585753" y="402855"/>
            <a:ext cx="1203107" cy="436108"/>
          </a:xfrm>
          <a:prstGeom prst="rect">
            <a:avLst/>
          </a:prstGeom>
        </p:spPr>
      </p:pic>
    </p:spTree>
  </p:cSld>
  <p:clrMap bg1="lt1" tx1="dk1" bg2="lt2" tx2="dk2" accent1="accent1" accent2="accent2" accent3="accent3" accent4="accent4" accent5="accent5" accent6="accent6" hlink="hlink" folHlink="folHlink"/>
  <p:sldLayoutIdLst>
    <p:sldLayoutId id="2147484485" r:id="rId1"/>
    <p:sldLayoutId id="2147484486" r:id="rId2"/>
    <p:sldLayoutId id="2147484487" r:id="rId3"/>
    <p:sldLayoutId id="2147484488" r:id="rId4"/>
    <p:sldLayoutId id="2147484489" r:id="rId5"/>
    <p:sldLayoutId id="2147484490" r:id="rId6"/>
    <p:sldLayoutId id="2147484491" r:id="rId7"/>
    <p:sldLayoutId id="2147484492" r:id="rId8"/>
    <p:sldLayoutId id="2147484493" r:id="rId9"/>
    <p:sldLayoutId id="2147484494" r:id="rId10"/>
    <p:sldLayoutId id="2147484495" r:id="rId11"/>
    <p:sldLayoutId id="2147484496" r:id="rId12"/>
    <p:sldLayoutId id="2147484497" r:id="rId13"/>
    <p:sldLayoutId id="2147484498" r:id="rId14"/>
    <p:sldLayoutId id="2147484499" r:id="rId15"/>
    <p:sldLayoutId id="2147484500" r:id="rId16"/>
    <p:sldLayoutId id="2147484501" r:id="rId17"/>
    <p:sldLayoutId id="2147484502" r:id="rId18"/>
    <p:sldLayoutId id="2147484503" r:id="rId19"/>
  </p:sldLayoutIdLst>
  <p:hf hdr="0" ftr="0" dt="0"/>
  <p:txStyles>
    <p:titleStyle>
      <a:lvl1pPr algn="l" defTabSz="914400" rtl="0" eaLnBrk="1" latinLnBrk="0" hangingPunct="1">
        <a:lnSpc>
          <a:spcPct val="100000"/>
        </a:lnSpc>
        <a:spcBef>
          <a:spcPct val="0"/>
        </a:spcBef>
        <a:buNone/>
        <a:defRPr sz="3200" b="1" kern="1200">
          <a:solidFill>
            <a:schemeClr val="tx1">
              <a:lumMod val="65000"/>
              <a:lumOff val="35000"/>
            </a:schemeClr>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65" kern="1200">
          <a:solidFill>
            <a:schemeClr val="tx1">
              <a:lumMod val="65000"/>
              <a:lumOff val="35000"/>
            </a:schemeClr>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65" i="0" kern="1200">
          <a:solidFill>
            <a:schemeClr val="tx1">
              <a:lumMod val="65000"/>
              <a:lumOff val="35000"/>
            </a:schemeClr>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65" kern="1200">
          <a:solidFill>
            <a:schemeClr val="tx1">
              <a:lumMod val="65000"/>
              <a:lumOff val="35000"/>
            </a:schemeClr>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65" kern="1200">
          <a:solidFill>
            <a:schemeClr val="tx1">
              <a:lumMod val="65000"/>
              <a:lumOff val="35000"/>
            </a:schemeClr>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65"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65"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ggetto 10" hidden="1"/>
          <p:cNvGraphicFramePr>
            <a:graphicFrameLocks noChangeAspect="1"/>
          </p:cNvGraphicFramePr>
          <p:nvPr>
            <p:custDataLst>
              <p:tags r:id="rId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65187" name="Slide do think-cell" r:id="rId4" imgW="12700" imgH="12700" progId="TCLayout.ActiveDocument.1">
                  <p:embed/>
                </p:oleObj>
              </mc:Choice>
              <mc:Fallback>
                <p:oleObj name="Slide do think-cell" r:id="rId4" imgW="12700" imgH="12700" progId="TCLayout.ActiveDocument.1">
                  <p:embed/>
                  <p:pic>
                    <p:nvPicPr>
                      <p:cNvPr id="0" name="Oggetto 1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it-IT" noProof="0"/>
              <a:t>Fare clic per modificare lo stile del titolo</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B8018B4-E1FB-B74E-A39A-4200264D9A67}"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9" name="Picture 2" descr="\\psf\Home\Desktop\ENELLOGO1.jpg"/>
          <p:cNvPicPr>
            <a:picLocks noChangeAspect="1" noChangeArrowheads="1"/>
          </p:cNvPicPr>
          <p:nvPr/>
        </p:nvPicPr>
        <p:blipFill>
          <a:blip r:embed="rId6"/>
          <a:srcRect/>
          <a:stretch>
            <a:fillRect/>
          </a:stretch>
        </p:blipFill>
        <p:spPr bwMode="auto">
          <a:xfrm>
            <a:off x="10100484" y="690090"/>
            <a:ext cx="1326339" cy="480592"/>
          </a:xfrm>
          <a:prstGeom prst="rect">
            <a:avLst/>
          </a:prstGeom>
          <a:noFill/>
        </p:spPr>
      </p:pic>
      <p:sp>
        <p:nvSpPr>
          <p:cNvPr id="12" name="Segnaposto numero diapositiva 5"/>
          <p:cNvSpPr txBox="1"/>
          <p:nvPr userDrawn="1"/>
        </p:nvSpPr>
        <p:spPr>
          <a:xfrm>
            <a:off x="11322424" y="6591808"/>
            <a:ext cx="762000" cy="153888"/>
          </a:xfrm>
          <a:prstGeom prst="rect">
            <a:avLst/>
          </a:prstGeom>
        </p:spPr>
        <p:txBody>
          <a:bodyPr vert="horz" wrap="square" lIns="0" tIns="0" rIns="0" bIns="0" rtlCol="0" anchor="ctr">
            <a:noAutofit/>
          </a:bodyPr>
          <a:lstStyle>
            <a:defPPr>
              <a:defRPr lang="en-US"/>
            </a:defPPr>
            <a:lvl1pPr marL="0" algn="r" defTabSz="914400" rtl="0" eaLnBrk="1" latinLnBrk="0" hangingPunct="1">
              <a:defRPr sz="10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E17C44-2816-4005-9C84-A480A97DA64A}" type="slidenum">
              <a:rPr lang="en-US" smtClean="0">
                <a:solidFill>
                  <a:srgbClr val="C6C6C6">
                    <a:lumMod val="75000"/>
                  </a:srgbClr>
                </a:solidFill>
              </a:rPr>
            </a:fld>
            <a:endParaRPr lang="en-US" dirty="0">
              <a:solidFill>
                <a:srgbClr val="C6C6C6">
                  <a:lumMod val="75000"/>
                </a:srgbClr>
              </a:solidFill>
            </a:endParaRPr>
          </a:p>
        </p:txBody>
      </p:sp>
    </p:spTree>
  </p:cSld>
  <p:clrMap bg1="lt1" tx1="dk1" bg2="lt2" tx2="dk2" accent1="accent1" accent2="accent2" accent3="accent3" accent4="accent4" accent5="accent5" accent6="accent6" hlink="hlink" folHlink="folHlink"/>
  <p:sldLayoutIdLst>
    <p:sldLayoutId id="2147484505" r:id="rId1"/>
    <p:sldLayoutId id="2147484506" r:id="rId2"/>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ggetto 10" hidden="1"/>
          <p:cNvGraphicFramePr>
            <a:graphicFrameLocks noChangeAspect="1"/>
          </p:cNvGraphicFramePr>
          <p:nvPr>
            <p:custDataLst>
              <p:tags r:id="rId11"/>
            </p:custDataLst>
          </p:nvPr>
        </p:nvGraphicFramePr>
        <p:xfrm>
          <a:off x="1620" y="1622"/>
          <a:ext cx="1619" cy="1619"/>
        </p:xfrm>
        <a:graphic>
          <a:graphicData uri="http://schemas.openxmlformats.org/presentationml/2006/ole">
            <mc:AlternateContent xmlns:mc="http://schemas.openxmlformats.org/markup-compatibility/2006">
              <mc:Choice xmlns:v="urn:schemas-microsoft-com:vml" Requires="v">
                <p:oleObj spid="_x0000_s1125603" name="Slide do think-cell" r:id="rId12" imgW="12700" imgH="12700" progId="TCLayout.ActiveDocument.1">
                  <p:embed/>
                </p:oleObj>
              </mc:Choice>
              <mc:Fallback>
                <p:oleObj name="Slide do think-cell" r:id="rId12" imgW="12700" imgH="12700" progId="TCLayout.ActiveDocument.1">
                  <p:embed/>
                  <p:pic>
                    <p:nvPicPr>
                      <p:cNvPr id="0" name="Oggetto 10"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20" y="1622"/>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2003" y="670125"/>
            <a:ext cx="8375651" cy="394980"/>
          </a:xfrm>
          <a:prstGeom prst="rect">
            <a:avLst/>
          </a:prstGeom>
        </p:spPr>
        <p:txBody>
          <a:bodyPr vert="horz" wrap="square" lIns="0" tIns="0" rIns="0" bIns="0" rtlCol="0" anchor="t">
            <a:noAutofit/>
          </a:body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endParaRPr lang="en-US" noProof="0" dirty="0"/>
          </a:p>
        </p:txBody>
      </p:sp>
      <p:sp>
        <p:nvSpPr>
          <p:cNvPr id="3" name="Text Placeholder 2"/>
          <p:cNvSpPr>
            <a:spLocks noGrp="1"/>
          </p:cNvSpPr>
          <p:nvPr>
            <p:ph type="body" idx="1"/>
          </p:nvPr>
        </p:nvSpPr>
        <p:spPr>
          <a:xfrm>
            <a:off x="761999" y="2055707"/>
            <a:ext cx="10664825" cy="4110147"/>
          </a:xfrm>
          <a:prstGeom prst="rect">
            <a:avLst/>
          </a:prstGeom>
        </p:spPr>
        <p:txBody>
          <a:bodyPr vert="horz" wrap="square" lIns="0" tIns="0" rIns="176363" bIns="0" rtlCol="0">
            <a:noAutofit/>
          </a:body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endParaRPr lang="en-US" noProof="0" dirty="0"/>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defTabSz="914400" fontAlgn="auto">
              <a:spcBef>
                <a:spcPts val="0"/>
              </a:spcBef>
              <a:spcAft>
                <a:spcPts val="0"/>
              </a:spcAft>
              <a:defRPr sz="1020">
                <a:solidFill>
                  <a:schemeClr val="tx2">
                    <a:lumMod val="75000"/>
                  </a:schemeClr>
                </a:solidFill>
              </a:defRPr>
            </a:lvl1pPr>
          </a:lstStyle>
          <a:p>
            <a:fld id="{23A6E2B4-858E-4DF8-B1A7-0E3D344377AD}" type="datetime1">
              <a:rPr lang="en-US"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3"/>
          </p:nvPr>
        </p:nvSpPr>
        <p:spPr>
          <a:xfrm>
            <a:off x="2282827" y="6264005"/>
            <a:ext cx="8381999" cy="153888"/>
          </a:xfrm>
          <a:prstGeom prst="rect">
            <a:avLst/>
          </a:prstGeom>
        </p:spPr>
        <p:txBody>
          <a:bodyPr vert="horz" wrap="square" lIns="0" tIns="0" rIns="0" bIns="0" rtlCol="0" anchor="ctr">
            <a:noAutofit/>
          </a:bodyPr>
          <a:lstStyle>
            <a:lvl1pPr algn="l" defTabSz="914400" fontAlgn="auto">
              <a:spcBef>
                <a:spcPts val="0"/>
              </a:spcBef>
              <a:spcAft>
                <a:spcPts val="0"/>
              </a:spcAft>
              <a:defRPr sz="1020">
                <a:solidFill>
                  <a:schemeClr val="tx2">
                    <a:lumMod val="75000"/>
                  </a:schemeClr>
                </a:solidFill>
              </a:defRPr>
            </a:lvl1pPr>
          </a:lstStyle>
          <a:p>
            <a:endParaRPr lang="en-US"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4400" fontAlgn="auto">
              <a:spcBef>
                <a:spcPts val="0"/>
              </a:spcBef>
              <a:spcAft>
                <a:spcPts val="0"/>
              </a:spcAft>
              <a:defRPr sz="1020">
                <a:solidFill>
                  <a:schemeClr val="tx2">
                    <a:lumMod val="75000"/>
                  </a:schemeClr>
                </a:solidFill>
              </a:defRPr>
            </a:lvl1pPr>
          </a:lstStyle>
          <a:p>
            <a:fld id="{0E4732D6-B214-4B92-8729-D1C1E16F27E0}" type="slidenum">
              <a:rPr lang="en-US" smtClean="0">
                <a:solidFill>
                  <a:srgbClr val="C6C6C6">
                    <a:lumMod val="75000"/>
                  </a:srgbClr>
                </a:solidFill>
              </a:rPr>
            </a:fld>
            <a:endParaRPr lang="en-US" dirty="0">
              <a:solidFill>
                <a:srgbClr val="C6C6C6">
                  <a:lumMod val="75000"/>
                </a:srgbClr>
              </a:solidFill>
            </a:endParaRPr>
          </a:p>
        </p:txBody>
      </p:sp>
      <p:sp>
        <p:nvSpPr>
          <p:cNvPr id="10" name="Rectangle 9"/>
          <p:cNvSpPr/>
          <p:nvPr/>
        </p:nvSpPr>
        <p:spPr>
          <a:xfrm>
            <a:off x="403224" y="688979"/>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2" tIns="45707" rIns="91412" bIns="45707" rtlCol="0" anchor="ctr"/>
          <a:lstStyle/>
          <a:p>
            <a:pPr algn="ctr" defTabSz="914400"/>
            <a:endParaRPr lang="en-US" sz="1835" dirty="0">
              <a:solidFill>
                <a:prstClr val="white"/>
              </a:solidFill>
            </a:endParaRPr>
          </a:p>
        </p:txBody>
      </p:sp>
      <p:pic>
        <p:nvPicPr>
          <p:cNvPr id="9" name="Picture 2" descr="\\psf\Home\Desktop\ENELLOGO1.jpg"/>
          <p:cNvPicPr>
            <a:picLocks noChangeAspect="1" noChangeArrowheads="1"/>
          </p:cNvPicPr>
          <p:nvPr/>
        </p:nvPicPr>
        <p:blipFill>
          <a:blip r:embed="rId14" cstate="print"/>
          <a:srcRect/>
          <a:stretch>
            <a:fillRect/>
          </a:stretch>
        </p:blipFill>
        <p:spPr bwMode="auto">
          <a:xfrm>
            <a:off x="10100485" y="690094"/>
            <a:ext cx="1326340" cy="480592"/>
          </a:xfrm>
          <a:prstGeom prst="rect">
            <a:avLst/>
          </a:prstGeom>
          <a:noFill/>
        </p:spPr>
      </p:pic>
    </p:spTree>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Lst>
  <p:hf hdr="0" ftr="0" dt="0"/>
  <p:txStyles>
    <p:titleStyle>
      <a:lvl1pPr algn="l" defTabSz="914400" rtl="0" eaLnBrk="1" latinLnBrk="0" hangingPunct="1">
        <a:lnSpc>
          <a:spcPct val="90000"/>
        </a:lnSpc>
        <a:spcBef>
          <a:spcPct val="0"/>
        </a:spcBef>
        <a:buNone/>
        <a:defRPr sz="2755"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35"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35"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35"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35"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35"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9pPr>
    </p:bodyStyle>
    <p:otherStyle>
      <a:defPPr>
        <a:defRPr lang="en-US"/>
      </a:defPPr>
      <a:lvl1pPr marL="0" algn="l" defTabSz="914400" rtl="0" eaLnBrk="1" latinLnBrk="0" hangingPunct="1">
        <a:defRPr sz="1835" kern="1200">
          <a:solidFill>
            <a:schemeClr val="tx1"/>
          </a:solidFill>
          <a:latin typeface="+mn-lt"/>
          <a:ea typeface="+mn-ea"/>
          <a:cs typeface="+mn-cs"/>
        </a:defRPr>
      </a:lvl1pPr>
      <a:lvl2pPr marL="457200" algn="l" defTabSz="914400" rtl="0" eaLnBrk="1" latinLnBrk="0" hangingPunct="1">
        <a:defRPr sz="1835" kern="1200">
          <a:solidFill>
            <a:schemeClr val="tx1"/>
          </a:solidFill>
          <a:latin typeface="+mn-lt"/>
          <a:ea typeface="+mn-ea"/>
          <a:cs typeface="+mn-cs"/>
        </a:defRPr>
      </a:lvl2pPr>
      <a:lvl3pPr marL="914400" algn="l" defTabSz="914400" rtl="0" eaLnBrk="1" latinLnBrk="0" hangingPunct="1">
        <a:defRPr sz="1835" kern="1200">
          <a:solidFill>
            <a:schemeClr val="tx1"/>
          </a:solidFill>
          <a:latin typeface="+mn-lt"/>
          <a:ea typeface="+mn-ea"/>
          <a:cs typeface="+mn-cs"/>
        </a:defRPr>
      </a:lvl3pPr>
      <a:lvl4pPr marL="1370965" algn="l" defTabSz="914400" rtl="0" eaLnBrk="1" latinLnBrk="0" hangingPunct="1">
        <a:defRPr sz="1835" kern="1200">
          <a:solidFill>
            <a:schemeClr val="tx1"/>
          </a:solidFill>
          <a:latin typeface="+mn-lt"/>
          <a:ea typeface="+mn-ea"/>
          <a:cs typeface="+mn-cs"/>
        </a:defRPr>
      </a:lvl4pPr>
      <a:lvl5pPr marL="1828165" algn="l" defTabSz="914400" rtl="0" eaLnBrk="1" latinLnBrk="0" hangingPunct="1">
        <a:defRPr sz="1835" kern="1200">
          <a:solidFill>
            <a:schemeClr val="tx1"/>
          </a:solidFill>
          <a:latin typeface="+mn-lt"/>
          <a:ea typeface="+mn-ea"/>
          <a:cs typeface="+mn-cs"/>
        </a:defRPr>
      </a:lvl5pPr>
      <a:lvl6pPr marL="2285365" algn="l" defTabSz="914400" rtl="0" eaLnBrk="1" latinLnBrk="0" hangingPunct="1">
        <a:defRPr sz="1835" kern="1200">
          <a:solidFill>
            <a:schemeClr val="tx1"/>
          </a:solidFill>
          <a:latin typeface="+mn-lt"/>
          <a:ea typeface="+mn-ea"/>
          <a:cs typeface="+mn-cs"/>
        </a:defRPr>
      </a:lvl6pPr>
      <a:lvl7pPr marL="2742565" algn="l" defTabSz="914400" rtl="0" eaLnBrk="1" latinLnBrk="0" hangingPunct="1">
        <a:defRPr sz="1835" kern="1200">
          <a:solidFill>
            <a:schemeClr val="tx1"/>
          </a:solidFill>
          <a:latin typeface="+mn-lt"/>
          <a:ea typeface="+mn-ea"/>
          <a:cs typeface="+mn-cs"/>
        </a:defRPr>
      </a:lvl7pPr>
      <a:lvl8pPr marL="3199130" algn="l" defTabSz="914400" rtl="0" eaLnBrk="1" latinLnBrk="0" hangingPunct="1">
        <a:defRPr sz="1835" kern="1200">
          <a:solidFill>
            <a:schemeClr val="tx1"/>
          </a:solidFill>
          <a:latin typeface="+mn-lt"/>
          <a:ea typeface="+mn-ea"/>
          <a:cs typeface="+mn-cs"/>
        </a:defRPr>
      </a:lvl8pPr>
      <a:lvl9pPr marL="3656330" algn="l" defTabSz="914400" rtl="0" eaLnBrk="1" latinLnBrk="0" hangingPunct="1">
        <a:defRPr sz="1835"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36868" name="Slide do think-cell" r:id="rId2" imgW="5715" imgH="5715" progId="TCLayout.ActiveDocument.1">
                  <p:embed/>
                </p:oleObj>
              </mc:Choice>
              <mc:Fallback>
                <p:oleObj name="Slide do think-cell" r:id="rId2" imgW="5715" imgH="5715" progId="TCLayout.ActiveDocument.1">
                  <p:embed/>
                  <p:pic>
                    <p:nvPicPr>
                      <p:cNvPr id="0" name="Object 6"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hidden="1"/>
          <p:cNvSpPr/>
          <p:nvPr userDrawn="1">
            <p:custDataLst>
              <p:tags r:id="rId4"/>
            </p:custDataLst>
          </p:nvPr>
        </p:nvSpPr>
        <p:spPr>
          <a:xfrm>
            <a:off x="0" y="0"/>
            <a:ext cx="211667" cy="211667"/>
          </a:xfrm>
          <a:prstGeom prst="rect">
            <a:avLst/>
          </a:prstGeom>
          <a:gradFill flip="none" rotWithShape="1">
            <a:gsLst>
              <a:gs pos="0">
                <a:schemeClr val="accent6"/>
              </a:gs>
              <a:gs pos="50000">
                <a:srgbClr val="FFC000"/>
              </a:gs>
            </a:gsLst>
            <a:lin ang="10800000" scaled="1"/>
            <a:tileRect/>
          </a:gradFill>
          <a:effectLst/>
        </p:spPr>
        <p:style>
          <a:lnRef idx="0">
            <a:schemeClr val="dk1">
              <a:shade val="80000"/>
              <a:hueOff val="0"/>
              <a:satOff val="0"/>
              <a:lumOff val="0"/>
              <a:alphaOff val="0"/>
            </a:schemeClr>
          </a:lnRef>
          <a:fillRef idx="1">
            <a:scrgbClr r="0" g="0" b="0"/>
          </a:fillRef>
          <a:effectRef idx="3">
            <a:schemeClr val="dk1">
              <a:tint val="40000"/>
              <a:hueOff val="0"/>
              <a:satOff val="0"/>
              <a:lumOff val="0"/>
              <a:alphaOff val="0"/>
            </a:schemeClr>
          </a:effectRef>
          <a:fontRef idx="minor">
            <a:schemeClr val="lt1">
              <a:hueOff val="0"/>
              <a:satOff val="0"/>
              <a:lumOff val="0"/>
              <a:alphaOff val="0"/>
            </a:schemeClr>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solidFill>
                <a:srgbClr val="FFFFFF">
                  <a:hueOff val="0"/>
                  <a:satOff val="0"/>
                  <a:lumOff val="0"/>
                  <a:alphaOff val="0"/>
                </a:srgbClr>
              </a:solidFill>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endParaRPr lang="en-US" noProof="0" dirty="0"/>
          </a:p>
        </p:txBody>
      </p:sp>
      <p:sp>
        <p:nvSpPr>
          <p:cNvPr id="3" name="Text Placeholder 2"/>
          <p:cNvSpPr>
            <a:spLocks noGrp="1"/>
          </p:cNvSpPr>
          <p:nvPr>
            <p:ph type="body" idx="1"/>
          </p:nvPr>
        </p:nvSpPr>
        <p:spPr>
          <a:xfrm>
            <a:off x="762002" y="2055704"/>
            <a:ext cx="10664825" cy="4110147"/>
          </a:xfrm>
          <a:prstGeom prst="rect">
            <a:avLst/>
          </a:prstGeom>
        </p:spPr>
        <p:txBody>
          <a:bodyPr vert="horz" wrap="square" lIns="0" tIns="0" rIns="180000" bIns="0" rtlCol="0">
            <a:noAutofit/>
          </a:body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endParaRPr lang="en-US" noProof="0" dirty="0"/>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pPr defTabSz="914400"/>
            <a:fld id="{88935EA8-8B2A-41A9-9349-6C4546EFCC60}" type="datetime1">
              <a:rPr lang="en-US"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3"/>
          </p:nvPr>
        </p:nvSpPr>
        <p:spPr>
          <a:xfrm>
            <a:off x="2282827" y="62640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pPr defTabSz="914400"/>
            <a:r>
              <a:rPr lang="en-US">
                <a:solidFill>
                  <a:srgbClr val="C6C6C6">
                    <a:lumMod val="75000"/>
                  </a:srgbClr>
                </a:solidFill>
              </a:rPr>
              <a:t>Presentation footer 10PT grey. Please add the relevant country to the footer.</a:t>
            </a:r>
            <a:endParaRPr lang="en-US"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pPr defTabSz="914400"/>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0138" name="Slide do think-cell" r:id="rId13" imgW="9525" imgH="9525" progId="TCLayout.ActiveDocument.1">
                  <p:embed/>
                </p:oleObj>
              </mc:Choice>
              <mc:Fallback>
                <p:oleObj name="Slide do think-cell" r:id="rId13" imgW="9525" imgH="9525" progId="TCLayout.ActiveDocument.1">
                  <p:embed/>
                  <p:pic>
                    <p:nvPicPr>
                      <p:cNvPr id="0" name="Objeto 7" hidden="1"/>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1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dirty="0"/>
              <a:t>Clique para </a:t>
            </a:r>
            <a:r>
              <a:rPr lang="en-US" noProof="0" dirty="0" err="1"/>
              <a:t>editar</a:t>
            </a:r>
            <a:r>
              <a:rPr lang="en-US" noProof="0" dirty="0"/>
              <a:t> o </a:t>
            </a:r>
            <a:r>
              <a:rPr lang="en-US" noProof="0" dirty="0" err="1"/>
              <a:t>estilo</a:t>
            </a:r>
            <a:r>
              <a:rPr lang="en-US" noProof="0" dirty="0"/>
              <a:t> do </a:t>
            </a:r>
            <a:r>
              <a:rPr lang="en-US" noProof="0" dirty="0" err="1"/>
              <a:t>título</a:t>
            </a:r>
            <a:r>
              <a:rPr lang="en-US" noProof="0" dirty="0"/>
              <a:t> </a:t>
            </a:r>
            <a:r>
              <a:rPr lang="en-US" noProof="0" dirty="0" err="1"/>
              <a:t>mestre</a:t>
            </a:r>
            <a:endParaRPr lang="en-US" noProof="0" dirty="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do </a:t>
            </a:r>
            <a:r>
              <a:rPr lang="en-US" noProof="0" dirty="0" err="1"/>
              <a:t>texto</a:t>
            </a:r>
            <a:r>
              <a:rPr lang="en-US" noProof="0" dirty="0"/>
              <a:t> </a:t>
            </a:r>
            <a:r>
              <a:rPr lang="en-US" noProof="0" dirty="0" err="1"/>
              <a:t>mestre</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F47ECA07-E4EC-4600-99EA-7CE011DED90D}" type="datetime1">
              <a:rPr lang="en-US" noProof="0" smtClean="0"/>
            </a:fld>
            <a:endParaRPr lang="en-US" noProof="0" dirty="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noProof="0" dirty="0"/>
          </a:p>
        </p:txBody>
      </p:sp>
      <p:pic>
        <p:nvPicPr>
          <p:cNvPr id="9" name="Picture 2" descr="\\psf\Home\Desktop\ENELLOGO1.jpg"/>
          <p:cNvPicPr>
            <a:picLocks noChangeAspect="1" noChangeArrowheads="1"/>
          </p:cNvPicPr>
          <p:nvPr/>
        </p:nvPicPr>
        <p:blipFill>
          <a:blip r:embed="rId16"/>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userDrawn="1"/>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userDrawn="1"/>
        </p:nvPicPr>
        <p:blipFill>
          <a:blip r:embed="rId12"/>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ggetto 10" hidden="1"/>
          <p:cNvGraphicFramePr>
            <a:graphicFrameLocks noChangeAspect="1"/>
          </p:cNvGraphicFramePr>
          <p:nvPr>
            <p:custDataLst>
              <p:tags r:id="rId14"/>
            </p:custDataLst>
          </p:nvPr>
        </p:nvGraphicFramePr>
        <p:xfrm>
          <a:off x="1620" y="1621"/>
          <a:ext cx="1619" cy="1619"/>
        </p:xfrm>
        <a:graphic>
          <a:graphicData uri="http://schemas.openxmlformats.org/presentationml/2006/ole">
            <mc:AlternateContent xmlns:mc="http://schemas.openxmlformats.org/markup-compatibility/2006">
              <mc:Choice xmlns:v="urn:schemas-microsoft-com:vml" Requires="v">
                <p:oleObj spid="_x0000_s1341634" name="Slide do think-cell" r:id="rId15" imgW="12700" imgH="12700" progId="TCLayout.ActiveDocument.1">
                  <p:embed/>
                </p:oleObj>
              </mc:Choice>
              <mc:Fallback>
                <p:oleObj name="Slide do think-cell" r:id="rId15" imgW="12700" imgH="12700" progId="TCLayout.ActiveDocument.1">
                  <p:embed/>
                  <p:pic>
                    <p:nvPicPr>
                      <p:cNvPr id="0" name="Oggetto 10"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20"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ângulo 6" hidden="1"/>
          <p:cNvSpPr/>
          <p:nvPr userDrawn="1">
            <p:custDataLst>
              <p:tags r:id="rId17"/>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it-IT" sz="2755"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3" y="670125"/>
            <a:ext cx="8375652" cy="394980"/>
          </a:xfrm>
          <a:prstGeom prst="rect">
            <a:avLst/>
          </a:prstGeom>
        </p:spPr>
        <p:txBody>
          <a:bodyPr vert="horz" wrap="square" lIns="0" tIns="0" rIns="0" bIns="0" rtlCol="0" anchor="t">
            <a:noAutofit/>
          </a:bodyPr>
          <a:lstStyle/>
          <a:p>
            <a:r>
              <a:rPr lang="it-IT" noProof="0" dirty="0"/>
              <a:t>Fare clic per modificare lo stile del titolo</a:t>
            </a:r>
            <a:endParaRPr lang="en-GB" noProof="0" dirty="0"/>
          </a:p>
        </p:txBody>
      </p:sp>
      <p:sp>
        <p:nvSpPr>
          <p:cNvPr id="3" name="Text Placeholder 2"/>
          <p:cNvSpPr>
            <a:spLocks noGrp="1"/>
          </p:cNvSpPr>
          <p:nvPr>
            <p:ph type="body" idx="1"/>
          </p:nvPr>
        </p:nvSpPr>
        <p:spPr>
          <a:xfrm>
            <a:off x="762000" y="2055706"/>
            <a:ext cx="10664825" cy="4110148"/>
          </a:xfrm>
          <a:prstGeom prst="rect">
            <a:avLst/>
          </a:prstGeom>
        </p:spPr>
        <p:txBody>
          <a:bodyPr vert="horz" wrap="square" lIns="0" tIns="0" rIns="176363"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endParaRPr lang="en-GB" dirty="0">
              <a:solidFill>
                <a:srgbClr val="C6C6C6">
                  <a:lumMod val="75000"/>
                </a:srgbClr>
              </a:solidFill>
              <a:latin typeface="Arial" panose="020B0604020202020204"/>
            </a:endParaRPr>
          </a:p>
        </p:txBody>
      </p:sp>
      <p:sp>
        <p:nvSpPr>
          <p:cNvPr id="5" name="Footer Placeholder 4"/>
          <p:cNvSpPr>
            <a:spLocks noGrp="1"/>
          </p:cNvSpPr>
          <p:nvPr>
            <p:ph type="ftr" sz="quarter" idx="3"/>
          </p:nvPr>
        </p:nvSpPr>
        <p:spPr>
          <a:xfrm>
            <a:off x="2282829" y="6264005"/>
            <a:ext cx="8381999"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endParaRPr lang="en-GB" dirty="0">
              <a:solidFill>
                <a:srgbClr val="C6C6C6">
                  <a:lumMod val="75000"/>
                </a:srgbClr>
              </a:solidFill>
              <a:latin typeface="Arial" panose="020B0604020202020204"/>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pPr eaLnBrk="1" hangingPunct="1"/>
            <a:fld id="{1ED2235E-0982-3B42-A838-A74550CD4449}" type="slidenum">
              <a:rPr lang="en-GB" smtClean="0">
                <a:solidFill>
                  <a:srgbClr val="C6C6C6">
                    <a:lumMod val="75000"/>
                  </a:srgbClr>
                </a:solidFill>
                <a:latin typeface="Arial" panose="020B0604020202020204"/>
              </a:rPr>
            </a:fld>
            <a:endParaRPr lang="en-GB" dirty="0">
              <a:solidFill>
                <a:srgbClr val="C6C6C6">
                  <a:lumMod val="75000"/>
                </a:srgbClr>
              </a:solidFill>
              <a:latin typeface="Arial" panose="020B0604020202020204"/>
            </a:endParaRPr>
          </a:p>
        </p:txBody>
      </p:sp>
      <p:sp>
        <p:nvSpPr>
          <p:cNvPr id="10" name="Rectangle 9"/>
          <p:cNvSpPr/>
          <p:nvPr/>
        </p:nvSpPr>
        <p:spPr>
          <a:xfrm>
            <a:off x="403224" y="688979"/>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9" name="Picture 2" descr="\\psf\Home\Desktop\ENELLOGO1.jpg"/>
          <p:cNvPicPr>
            <a:picLocks noChangeAspect="1" noChangeArrowheads="1"/>
          </p:cNvPicPr>
          <p:nvPr/>
        </p:nvPicPr>
        <p:blipFill>
          <a:blip r:embed="rId18" cstate="print"/>
          <a:srcRect/>
          <a:stretch>
            <a:fillRect/>
          </a:stretch>
        </p:blipFill>
        <p:spPr bwMode="auto">
          <a:xfrm>
            <a:off x="10100485" y="690093"/>
            <a:ext cx="1326340" cy="480592"/>
          </a:xfrm>
          <a:prstGeom prst="rect">
            <a:avLst/>
          </a:prstGeom>
          <a:noFill/>
        </p:spPr>
      </p:pic>
    </p:spTree>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Lst>
  <p:hf hdr="0" ftr="0" dt="0"/>
  <p:txStyles>
    <p:titleStyle>
      <a:lvl1pPr algn="l" defTabSz="913765" rtl="0" eaLnBrk="1" latinLnBrk="0" hangingPunct="1">
        <a:lnSpc>
          <a:spcPct val="90000"/>
        </a:lnSpc>
        <a:spcBef>
          <a:spcPct val="0"/>
        </a:spcBef>
        <a:buNone/>
        <a:defRPr sz="2755" b="1" kern="1200">
          <a:solidFill>
            <a:schemeClr val="tx1"/>
          </a:solidFill>
          <a:latin typeface="+mj-lt"/>
          <a:ea typeface="+mj-ea"/>
          <a:cs typeface="+mj-cs"/>
        </a:defRPr>
      </a:lvl1pPr>
    </p:titleStyle>
    <p:bodyStyle>
      <a:lvl1pPr marL="0" indent="0" algn="l" defTabSz="913765" rtl="0" eaLnBrk="1" latinLnBrk="0" hangingPunct="1">
        <a:lnSpc>
          <a:spcPct val="100000"/>
        </a:lnSpc>
        <a:spcBef>
          <a:spcPts val="600"/>
        </a:spcBef>
        <a:spcAft>
          <a:spcPts val="600"/>
        </a:spcAft>
        <a:buFont typeface="Arial" panose="020B0604020202020204"/>
        <a:buNone/>
        <a:tabLst>
          <a:tab pos="1056005" algn="l"/>
        </a:tabLst>
        <a:defRPr sz="1835" kern="1200">
          <a:solidFill>
            <a:schemeClr val="tx1"/>
          </a:solidFill>
          <a:latin typeface="+mn-lt"/>
          <a:ea typeface="+mn-ea"/>
          <a:cs typeface="+mn-cs"/>
        </a:defRPr>
      </a:lvl1pPr>
      <a:lvl2pPr marL="285750" indent="-285750" algn="l" defTabSz="913765" rtl="0" eaLnBrk="1" latinLnBrk="0" hangingPunct="1">
        <a:lnSpc>
          <a:spcPct val="100000"/>
        </a:lnSpc>
        <a:spcBef>
          <a:spcPts val="0"/>
        </a:spcBef>
        <a:spcAft>
          <a:spcPts val="600"/>
        </a:spcAft>
        <a:buFont typeface="Lucida Grande"/>
        <a:buChar char="-"/>
        <a:tabLst>
          <a:tab pos="1056005" algn="l"/>
        </a:tabLst>
        <a:defRPr sz="1835" i="0" kern="1200">
          <a:solidFill>
            <a:schemeClr val="tx1"/>
          </a:solidFill>
          <a:latin typeface="+mn-lt"/>
          <a:ea typeface="+mn-ea"/>
          <a:cs typeface="+mn-cs"/>
        </a:defRPr>
      </a:lvl2pPr>
      <a:lvl3pPr marL="539115" indent="-26987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3pPr>
      <a:lvl4pPr marL="541020" indent="-27114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4pPr>
      <a:lvl5pPr marL="541020" indent="-271145" algn="l" defTabSz="913765" rtl="0" eaLnBrk="1" latinLnBrk="0" hangingPunct="1">
        <a:lnSpc>
          <a:spcPct val="100000"/>
        </a:lnSpc>
        <a:spcBef>
          <a:spcPts val="0"/>
        </a:spcBef>
        <a:spcAft>
          <a:spcPts val="600"/>
        </a:spcAft>
        <a:buFont typeface="Lucida Grande"/>
        <a:buChar char="-"/>
        <a:defRPr sz="1835" kern="1200">
          <a:solidFill>
            <a:schemeClr val="tx1"/>
          </a:solidFill>
          <a:latin typeface="+mn-lt"/>
          <a:ea typeface="+mn-ea"/>
          <a:cs typeface="+mn-cs"/>
        </a:defRPr>
      </a:lvl5pPr>
      <a:lvl6pPr marL="251269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6pPr>
      <a:lvl7pPr marL="2969260"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7pPr>
      <a:lvl8pPr marL="34258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8pPr>
      <a:lvl9pPr marL="38830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9pPr>
    </p:bodyStyle>
    <p:otherStyle>
      <a:defPPr>
        <a:defRPr lang="en-US"/>
      </a:defPPr>
      <a:lvl1pPr marL="0" algn="l" defTabSz="913765" rtl="0" eaLnBrk="1" latinLnBrk="0" hangingPunct="1">
        <a:defRPr sz="1835" kern="1200">
          <a:solidFill>
            <a:schemeClr val="tx1"/>
          </a:solidFill>
          <a:latin typeface="+mn-lt"/>
          <a:ea typeface="+mn-ea"/>
          <a:cs typeface="+mn-cs"/>
        </a:defRPr>
      </a:lvl1pPr>
      <a:lvl2pPr marL="456565" algn="l" defTabSz="913765" rtl="0" eaLnBrk="1" latinLnBrk="0" hangingPunct="1">
        <a:defRPr sz="1835" kern="1200">
          <a:solidFill>
            <a:schemeClr val="tx1"/>
          </a:solidFill>
          <a:latin typeface="+mn-lt"/>
          <a:ea typeface="+mn-ea"/>
          <a:cs typeface="+mn-cs"/>
        </a:defRPr>
      </a:lvl2pPr>
      <a:lvl3pPr marL="913765" algn="l" defTabSz="913765" rtl="0" eaLnBrk="1" latinLnBrk="0" hangingPunct="1">
        <a:defRPr sz="1835" kern="1200">
          <a:solidFill>
            <a:schemeClr val="tx1"/>
          </a:solidFill>
          <a:latin typeface="+mn-lt"/>
          <a:ea typeface="+mn-ea"/>
          <a:cs typeface="+mn-cs"/>
        </a:defRPr>
      </a:lvl3pPr>
      <a:lvl4pPr marL="1370330" algn="l" defTabSz="913765" rtl="0" eaLnBrk="1" latinLnBrk="0" hangingPunct="1">
        <a:defRPr sz="1835" kern="1200">
          <a:solidFill>
            <a:schemeClr val="tx1"/>
          </a:solidFill>
          <a:latin typeface="+mn-lt"/>
          <a:ea typeface="+mn-ea"/>
          <a:cs typeface="+mn-cs"/>
        </a:defRPr>
      </a:lvl4pPr>
      <a:lvl5pPr marL="1827530" algn="l" defTabSz="913765" rtl="0" eaLnBrk="1" latinLnBrk="0" hangingPunct="1">
        <a:defRPr sz="1835" kern="1200">
          <a:solidFill>
            <a:schemeClr val="tx1"/>
          </a:solidFill>
          <a:latin typeface="+mn-lt"/>
          <a:ea typeface="+mn-ea"/>
          <a:cs typeface="+mn-cs"/>
        </a:defRPr>
      </a:lvl5pPr>
      <a:lvl6pPr marL="2284095" algn="l" defTabSz="913765" rtl="0" eaLnBrk="1" latinLnBrk="0" hangingPunct="1">
        <a:defRPr sz="1835" kern="1200">
          <a:solidFill>
            <a:schemeClr val="tx1"/>
          </a:solidFill>
          <a:latin typeface="+mn-lt"/>
          <a:ea typeface="+mn-ea"/>
          <a:cs typeface="+mn-cs"/>
        </a:defRPr>
      </a:lvl6pPr>
      <a:lvl7pPr marL="2740660" algn="l" defTabSz="913765" rtl="0" eaLnBrk="1" latinLnBrk="0" hangingPunct="1">
        <a:defRPr sz="1835" kern="1200">
          <a:solidFill>
            <a:schemeClr val="tx1"/>
          </a:solidFill>
          <a:latin typeface="+mn-lt"/>
          <a:ea typeface="+mn-ea"/>
          <a:cs typeface="+mn-cs"/>
        </a:defRPr>
      </a:lvl7pPr>
      <a:lvl8pPr marL="3197860" algn="l" defTabSz="913765" rtl="0" eaLnBrk="1" latinLnBrk="0" hangingPunct="1">
        <a:defRPr sz="1835" kern="1200">
          <a:solidFill>
            <a:schemeClr val="tx1"/>
          </a:solidFill>
          <a:latin typeface="+mn-lt"/>
          <a:ea typeface="+mn-ea"/>
          <a:cs typeface="+mn-cs"/>
        </a:defRPr>
      </a:lvl8pPr>
      <a:lvl9pPr marL="3654425" algn="l" defTabSz="913765" rtl="0" eaLnBrk="1" latinLnBrk="0" hangingPunct="1">
        <a:defRPr sz="1835"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1FA90326-9B0D-45F6-BD9C-C1EF9BB8940D}"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48333" y="701166"/>
            <a:ext cx="1478493" cy="535932"/>
          </a:xfrm>
          <a:prstGeom prst="rect">
            <a:avLst/>
          </a:prstGeom>
        </p:spPr>
      </p:pic>
    </p:spTree>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373371" name="Slide do think-cell" r:id="rId2" imgW="12700" imgH="12700" progId="TCLayout.ActiveDocument.1">
                  <p:embed/>
                </p:oleObj>
              </mc:Choice>
              <mc:Fallback>
                <p:oleObj name="Slide do think-cell" r:id="rId2" imgW="12700" imgH="12700" progId="TCLayout.ActiveDocument.1">
                  <p:embed/>
                  <p:pic>
                    <p:nvPicPr>
                      <p:cNvPr id="0" name="Objeto 6" hidden="1"/>
                      <p:cNvPicPr/>
                      <p:nvPr/>
                    </p:nvPicPr>
                    <p:blipFill>
                      <a:blip r:embed="rId3"/>
                      <a:stretch>
                        <a:fillRect/>
                      </a:stretch>
                    </p:blipFill>
                    <p:spPr>
                      <a:xfrm>
                        <a:off x="1590" y="1590"/>
                        <a:ext cx="1587" cy="1587"/>
                      </a:xfrm>
                      <a:prstGeom prst="rect">
                        <a:avLst/>
                      </a:prstGeom>
                    </p:spPr>
                  </p:pic>
                </p:oleObj>
              </mc:Fallback>
            </mc:AlternateContent>
          </a:graphicData>
        </a:graphic>
      </p:graphicFrame>
      <p:sp>
        <p:nvSpPr>
          <p:cNvPr id="8" name="Retângulo 7" hidden="1"/>
          <p:cNvSpPr/>
          <p:nvPr userDrawn="1">
            <p:custDataLst>
              <p:tags r:id="rId4"/>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2"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4875169-3D73-49FF-87F9-7A6D68A1361A}" type="datetime1">
              <a:rPr lang="pt-BR"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6"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8"/>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fontAlgn="auto" hangingPunct="1">
              <a:spcBef>
                <a:spcPts val="0"/>
              </a:spcBef>
              <a:spcAft>
                <a:spcPts val="0"/>
              </a:spcAft>
            </a:pPr>
            <a:endParaRPr lang="en-GB" sz="1835">
              <a:solidFill>
                <a:prstClr val="white"/>
              </a:solidFill>
            </a:endParaRPr>
          </a:p>
        </p:txBody>
      </p:sp>
      <p:pic>
        <p:nvPicPr>
          <p:cNvPr id="9" name="Picture 2" descr="\\psf\Home\Desktop\ENELLOGO1.jpg"/>
          <p:cNvPicPr>
            <a:picLocks noChangeAspect="1" noChangeArrowheads="1"/>
          </p:cNvPicPr>
          <p:nvPr/>
        </p:nvPicPr>
        <p:blipFill>
          <a:blip r:embed="rId5" cstate="email"/>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4"/>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382586" name="Slide do think-cell" r:id="rId15" imgW="12700" imgH="12700" progId="TCLayout.ActiveDocument.1">
                  <p:embed/>
                </p:oleObj>
              </mc:Choice>
              <mc:Fallback>
                <p:oleObj name="Slide do think-cell" r:id="rId15" imgW="12700" imgH="12700" progId="TCLayout.ActiveDocument.1">
                  <p:embed/>
                  <p:pic>
                    <p:nvPicPr>
                      <p:cNvPr id="0" name="10 Objeto"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n-US" noProof="0" dirty="0"/>
              <a:t>Click to edit Master title style</a:t>
            </a:r>
            <a:endParaRPr lang="en-US" noProof="0" dirty="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79981" bIns="0" rtlCol="0">
            <a:noAutofit/>
          </a:bodyPr>
          <a:lstStyle/>
          <a:p>
            <a:pPr lvl="0"/>
            <a:r>
              <a:rPr lang="en-US" noProof="0" dirty="0"/>
              <a:t>Click to edit Master text styles</a:t>
            </a:r>
            <a:endParaRPr lang="en-US" noProof="0" dirty="0"/>
          </a:p>
          <a:p>
            <a:pPr lvl="1"/>
            <a:r>
              <a:rPr lang="en-US" noProof="0" dirty="0"/>
              <a:t>Second level</a:t>
            </a:r>
            <a:endParaRPr lang="en-US" noProof="0" dirty="0"/>
          </a:p>
          <a:p>
            <a:pPr lvl="2"/>
            <a:r>
              <a:rPr lang="en-US" noProof="0" dirty="0"/>
              <a:t>Third level</a:t>
            </a:r>
            <a:endParaRPr lang="en-US" noProof="0" dirty="0"/>
          </a:p>
          <a:p>
            <a:pPr lvl="3"/>
            <a:r>
              <a:rPr lang="en-US" noProof="0" dirty="0"/>
              <a:t>Fourth level</a:t>
            </a:r>
            <a:endParaRPr lang="en-US" noProof="0" dirty="0"/>
          </a:p>
          <a:p>
            <a:pPr lvl="4"/>
            <a:r>
              <a:rPr lang="en-US" noProof="0" dirty="0"/>
              <a:t>Fifth level</a:t>
            </a:r>
            <a:endParaRPr lang="en-US" noProof="0" dirty="0"/>
          </a:p>
        </p:txBody>
      </p:sp>
      <p:sp>
        <p:nvSpPr>
          <p:cNvPr id="5" name="Footer Placeholder 4"/>
          <p:cNvSpPr>
            <a:spLocks noGrp="1"/>
          </p:cNvSpPr>
          <p:nvPr>
            <p:ph type="ftr" sz="quarter" idx="3"/>
          </p:nvPr>
        </p:nvSpPr>
        <p:spPr>
          <a:xfrm>
            <a:off x="2282827" y="64799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9" name="Picture 2" descr="\\psf\Home\Desktop\ENELLOGO1.jpg"/>
          <p:cNvPicPr>
            <a:picLocks noChangeAspect="1" noChangeArrowheads="1"/>
          </p:cNvPicPr>
          <p:nvPr/>
        </p:nvPicPr>
        <p:blipFill>
          <a:blip r:embed="rId17"/>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557" r:id="rId1"/>
    <p:sldLayoutId id="2147484558" r:id="rId2"/>
    <p:sldLayoutId id="2147484559" r:id="rId3"/>
    <p:sldLayoutId id="2147484560" r:id="rId4"/>
    <p:sldLayoutId id="2147484561" r:id="rId5"/>
    <p:sldLayoutId id="2147484562" r:id="rId6"/>
    <p:sldLayoutId id="2147484563" r:id="rId7"/>
    <p:sldLayoutId id="2147484564" r:id="rId8"/>
    <p:sldLayoutId id="2147484565" r:id="rId9"/>
    <p:sldLayoutId id="2147484566" r:id="rId10"/>
    <p:sldLayoutId id="2147484567" r:id="rId11"/>
    <p:sldLayoutId id="2147484568" r:id="rId12"/>
    <p:sldLayoutId id="2147484569" r:id="rId13"/>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7706" name="Slide do think-cell" r:id="rId13" imgW="9525" imgH="9525" progId="TCLayout.ActiveDocument.1">
                  <p:embed/>
                </p:oleObj>
              </mc:Choice>
              <mc:Fallback>
                <p:oleObj name="Slide do think-cell" r:id="rId13" imgW="9525" imgH="9525" progId="TCLayout.ActiveDocument.1">
                  <p:embed/>
                  <p:pic>
                    <p:nvPicPr>
                      <p:cNvPr id="0" name="Objeto 7" hidden="1"/>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1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dirty="0"/>
              <a:t>Clique para </a:t>
            </a:r>
            <a:r>
              <a:rPr lang="en-US" noProof="0" dirty="0" err="1"/>
              <a:t>editar</a:t>
            </a:r>
            <a:r>
              <a:rPr lang="en-US" noProof="0" dirty="0"/>
              <a:t> o </a:t>
            </a:r>
            <a:r>
              <a:rPr lang="en-US" noProof="0" dirty="0" err="1"/>
              <a:t>estilo</a:t>
            </a:r>
            <a:r>
              <a:rPr lang="en-US" noProof="0" dirty="0"/>
              <a:t> do </a:t>
            </a:r>
            <a:r>
              <a:rPr lang="en-US" noProof="0" dirty="0" err="1"/>
              <a:t>título</a:t>
            </a:r>
            <a:r>
              <a:rPr lang="en-US" noProof="0" dirty="0"/>
              <a:t> </a:t>
            </a:r>
            <a:r>
              <a:rPr lang="en-US" noProof="0" dirty="0" err="1"/>
              <a:t>mestre</a:t>
            </a:r>
            <a:endParaRPr lang="en-US" noProof="0" dirty="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do </a:t>
            </a:r>
            <a:r>
              <a:rPr lang="en-US" noProof="0" dirty="0" err="1"/>
              <a:t>texto</a:t>
            </a:r>
            <a:r>
              <a:rPr lang="en-US" noProof="0" dirty="0"/>
              <a:t> </a:t>
            </a:r>
            <a:r>
              <a:rPr lang="en-US" noProof="0" dirty="0" err="1"/>
              <a:t>mestre</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87B8E8DC-4474-48FA-A34E-2B8A34425A8F}" type="datetime1">
              <a:rPr lang="en-GB" noProof="0" smtClean="0"/>
            </a:fld>
            <a:endParaRPr lang="en-US" noProof="0" dirty="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noProof="0" dirty="0"/>
          </a:p>
        </p:txBody>
      </p:sp>
      <p:pic>
        <p:nvPicPr>
          <p:cNvPr id="9" name="Picture 2" descr="\\psf\Home\Desktop\ENELLOGO1.jpg"/>
          <p:cNvPicPr>
            <a:picLocks noChangeAspect="1" noChangeArrowheads="1"/>
          </p:cNvPicPr>
          <p:nvPr/>
        </p:nvPicPr>
        <p:blipFill>
          <a:blip r:embed="rId16"/>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ggetto 10" hidden="1"/>
          <p:cNvGraphicFramePr>
            <a:graphicFrameLocks noChangeAspect="1"/>
          </p:cNvGraphicFramePr>
          <p:nvPr>
            <p:custDataLst>
              <p:tags r:id="rId12"/>
            </p:custDataLst>
          </p:nvPr>
        </p:nvGraphicFramePr>
        <p:xfrm>
          <a:off x="1620" y="1621"/>
          <a:ext cx="1619" cy="1619"/>
        </p:xfrm>
        <a:graphic>
          <a:graphicData uri="http://schemas.openxmlformats.org/presentationml/2006/ole">
            <mc:AlternateContent xmlns:mc="http://schemas.openxmlformats.org/markup-compatibility/2006">
              <mc:Choice xmlns:v="urn:schemas-microsoft-com:vml" Requires="v">
                <p:oleObj spid="_x0000_s1396922" name="Slide do think-cell" r:id="rId13" imgW="12700" imgH="12700" progId="TCLayout.ActiveDocument.1">
                  <p:embed/>
                </p:oleObj>
              </mc:Choice>
              <mc:Fallback>
                <p:oleObj name="Slide do think-cell" r:id="rId13" imgW="12700" imgH="12700" progId="TCLayout.ActiveDocument.1">
                  <p:embed/>
                  <p:pic>
                    <p:nvPicPr>
                      <p:cNvPr id="0" name="Oggetto 10"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20"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ângulo 6" hidden="1"/>
          <p:cNvSpPr/>
          <p:nvPr userDrawn="1">
            <p:custDataLst>
              <p:tags r:id="rId15"/>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it-IT" sz="2755"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3" y="670125"/>
            <a:ext cx="8375652" cy="394980"/>
          </a:xfrm>
          <a:prstGeom prst="rect">
            <a:avLst/>
          </a:prstGeom>
        </p:spPr>
        <p:txBody>
          <a:bodyPr vert="horz" wrap="square" lIns="0" tIns="0" rIns="0" bIns="0" rtlCol="0" anchor="t">
            <a:noAutofit/>
          </a:bodyPr>
          <a:lstStyle/>
          <a:p>
            <a:r>
              <a:rPr lang="it-IT" noProof="0" dirty="0"/>
              <a:t>Fare clic per modificare lo stile del titolo</a:t>
            </a:r>
            <a:endParaRPr lang="en-GB" noProof="0" dirty="0"/>
          </a:p>
        </p:txBody>
      </p:sp>
      <p:sp>
        <p:nvSpPr>
          <p:cNvPr id="3" name="Text Placeholder 2"/>
          <p:cNvSpPr>
            <a:spLocks noGrp="1"/>
          </p:cNvSpPr>
          <p:nvPr>
            <p:ph type="body" idx="1"/>
          </p:nvPr>
        </p:nvSpPr>
        <p:spPr>
          <a:xfrm>
            <a:off x="762000" y="2055706"/>
            <a:ext cx="10664825" cy="4110148"/>
          </a:xfrm>
          <a:prstGeom prst="rect">
            <a:avLst/>
          </a:prstGeom>
        </p:spPr>
        <p:txBody>
          <a:bodyPr vert="horz" wrap="square" lIns="0" tIns="0" rIns="176363"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fld id="{B8A7BA6E-7D66-4770-B138-B97C91972E54}" type="datetime1">
              <a:rPr lang="en-GB" smtClean="0">
                <a:solidFill>
                  <a:srgbClr val="C6C6C6">
                    <a:lumMod val="75000"/>
                  </a:srgbClr>
                </a:solidFill>
                <a:latin typeface="Arial" panose="020B0604020202020204"/>
              </a:rPr>
            </a:fld>
            <a:endParaRPr lang="en-GB" dirty="0">
              <a:solidFill>
                <a:srgbClr val="C6C6C6">
                  <a:lumMod val="75000"/>
                </a:srgbClr>
              </a:solidFill>
              <a:latin typeface="Arial" panose="020B0604020202020204"/>
            </a:endParaRPr>
          </a:p>
        </p:txBody>
      </p:sp>
      <p:sp>
        <p:nvSpPr>
          <p:cNvPr id="5" name="Footer Placeholder 4"/>
          <p:cNvSpPr>
            <a:spLocks noGrp="1"/>
          </p:cNvSpPr>
          <p:nvPr>
            <p:ph type="ftr" sz="quarter" idx="3"/>
          </p:nvPr>
        </p:nvSpPr>
        <p:spPr>
          <a:xfrm>
            <a:off x="2282829" y="6264005"/>
            <a:ext cx="8381999"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pPr eaLnBrk="1" hangingPunct="1"/>
            <a:r>
              <a:rPr lang="en-US">
                <a:solidFill>
                  <a:srgbClr val="C6C6C6">
                    <a:lumMod val="75000"/>
                  </a:srgbClr>
                </a:solidFill>
                <a:latin typeface="Arial" panose="020B0604020202020204"/>
              </a:rPr>
              <a:t>Presentation footer 10PT grey. Please add the relevant country to the footer.</a:t>
            </a:r>
            <a:endParaRPr lang="en-GB" dirty="0">
              <a:solidFill>
                <a:srgbClr val="C6C6C6">
                  <a:lumMod val="75000"/>
                </a:srgbClr>
              </a:solidFill>
              <a:latin typeface="Arial" panose="020B0604020202020204"/>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pPr eaLnBrk="1" hangingPunct="1"/>
            <a:fld id="{1ED2235E-0982-3B42-A838-A74550CD4449}" type="slidenum">
              <a:rPr lang="en-GB" smtClean="0">
                <a:solidFill>
                  <a:srgbClr val="C6C6C6">
                    <a:lumMod val="75000"/>
                  </a:srgbClr>
                </a:solidFill>
                <a:latin typeface="Arial" panose="020B0604020202020204"/>
              </a:rPr>
            </a:fld>
            <a:endParaRPr lang="en-GB" dirty="0">
              <a:solidFill>
                <a:srgbClr val="C6C6C6">
                  <a:lumMod val="75000"/>
                </a:srgbClr>
              </a:solidFill>
              <a:latin typeface="Arial" panose="020B0604020202020204"/>
            </a:endParaRPr>
          </a:p>
        </p:txBody>
      </p:sp>
      <p:sp>
        <p:nvSpPr>
          <p:cNvPr id="10" name="Rectangle 9"/>
          <p:cNvSpPr/>
          <p:nvPr/>
        </p:nvSpPr>
        <p:spPr>
          <a:xfrm>
            <a:off x="403224" y="688979"/>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eaLnBrk="1" fontAlgn="auto" hangingPunct="1">
              <a:spcBef>
                <a:spcPts val="0"/>
              </a:spcBef>
              <a:spcAft>
                <a:spcPts val="0"/>
              </a:spcAft>
            </a:pPr>
            <a:endParaRPr lang="en-GB" sz="1835" dirty="0">
              <a:solidFill>
                <a:prstClr val="white"/>
              </a:solidFill>
            </a:endParaRPr>
          </a:p>
        </p:txBody>
      </p:sp>
      <p:pic>
        <p:nvPicPr>
          <p:cNvPr id="9" name="Picture 2" descr="\\psf\Home\Desktop\ENELLOGO1.jpg"/>
          <p:cNvPicPr>
            <a:picLocks noChangeAspect="1" noChangeArrowheads="1"/>
          </p:cNvPicPr>
          <p:nvPr/>
        </p:nvPicPr>
        <p:blipFill>
          <a:blip r:embed="rId16" cstate="print"/>
          <a:srcRect/>
          <a:stretch>
            <a:fillRect/>
          </a:stretch>
        </p:blipFill>
        <p:spPr bwMode="auto">
          <a:xfrm>
            <a:off x="10100485" y="690093"/>
            <a:ext cx="1326340" cy="480592"/>
          </a:xfrm>
          <a:prstGeom prst="rect">
            <a:avLst/>
          </a:prstGeom>
          <a:noFill/>
        </p:spPr>
      </p:pic>
    </p:spTree>
  </p:cSld>
  <p:clrMap bg1="lt1" tx1="dk1" bg2="lt2" tx2="dk2" accent1="accent1" accent2="accent2" accent3="accent3" accent4="accent4" accent5="accent5" accent6="accent6" hlink="hlink" folHlink="folHlink"/>
  <p:sldLayoutIdLst>
    <p:sldLayoutId id="2147484583" r:id="rId1"/>
    <p:sldLayoutId id="2147484584" r:id="rId2"/>
    <p:sldLayoutId id="2147484585" r:id="rId3"/>
    <p:sldLayoutId id="2147484586" r:id="rId4"/>
    <p:sldLayoutId id="2147484587" r:id="rId5"/>
    <p:sldLayoutId id="2147484588" r:id="rId6"/>
    <p:sldLayoutId id="2147484589" r:id="rId7"/>
    <p:sldLayoutId id="2147484590" r:id="rId8"/>
    <p:sldLayoutId id="2147484591" r:id="rId9"/>
    <p:sldLayoutId id="2147484592" r:id="rId10"/>
    <p:sldLayoutId id="2147484593" r:id="rId11"/>
  </p:sldLayoutIdLst>
  <p:hf hdr="0" ftr="0" dt="0"/>
  <p:txStyles>
    <p:titleStyle>
      <a:lvl1pPr algn="l" defTabSz="913765" rtl="0" eaLnBrk="1" latinLnBrk="0" hangingPunct="1">
        <a:lnSpc>
          <a:spcPct val="90000"/>
        </a:lnSpc>
        <a:spcBef>
          <a:spcPct val="0"/>
        </a:spcBef>
        <a:buNone/>
        <a:defRPr sz="2755" b="1" kern="1200">
          <a:solidFill>
            <a:schemeClr val="tx1"/>
          </a:solidFill>
          <a:latin typeface="+mj-lt"/>
          <a:ea typeface="+mj-ea"/>
          <a:cs typeface="+mj-cs"/>
        </a:defRPr>
      </a:lvl1pPr>
    </p:titleStyle>
    <p:bodyStyle>
      <a:lvl1pPr marL="0" indent="0" algn="l" defTabSz="913765" rtl="0" eaLnBrk="1" latinLnBrk="0" hangingPunct="1">
        <a:lnSpc>
          <a:spcPct val="100000"/>
        </a:lnSpc>
        <a:spcBef>
          <a:spcPts val="600"/>
        </a:spcBef>
        <a:spcAft>
          <a:spcPts val="600"/>
        </a:spcAft>
        <a:buFont typeface="Arial" panose="020B0604020202020204"/>
        <a:buNone/>
        <a:tabLst>
          <a:tab pos="1056005" algn="l"/>
        </a:tabLst>
        <a:defRPr sz="1835" kern="1200">
          <a:solidFill>
            <a:schemeClr val="tx1"/>
          </a:solidFill>
          <a:latin typeface="+mn-lt"/>
          <a:ea typeface="+mn-ea"/>
          <a:cs typeface="+mn-cs"/>
        </a:defRPr>
      </a:lvl1pPr>
      <a:lvl2pPr marL="285750" indent="-285750" algn="l" defTabSz="913765" rtl="0" eaLnBrk="1" latinLnBrk="0" hangingPunct="1">
        <a:lnSpc>
          <a:spcPct val="100000"/>
        </a:lnSpc>
        <a:spcBef>
          <a:spcPts val="0"/>
        </a:spcBef>
        <a:spcAft>
          <a:spcPts val="600"/>
        </a:spcAft>
        <a:buFont typeface="Lucida Grande"/>
        <a:buChar char="-"/>
        <a:tabLst>
          <a:tab pos="1056005" algn="l"/>
        </a:tabLst>
        <a:defRPr sz="1835" i="0" kern="1200">
          <a:solidFill>
            <a:schemeClr val="tx1"/>
          </a:solidFill>
          <a:latin typeface="+mn-lt"/>
          <a:ea typeface="+mn-ea"/>
          <a:cs typeface="+mn-cs"/>
        </a:defRPr>
      </a:lvl2pPr>
      <a:lvl3pPr marL="539115" indent="-26987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3pPr>
      <a:lvl4pPr marL="541020" indent="-27114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4pPr>
      <a:lvl5pPr marL="541020" indent="-271145" algn="l" defTabSz="913765" rtl="0" eaLnBrk="1" latinLnBrk="0" hangingPunct="1">
        <a:lnSpc>
          <a:spcPct val="100000"/>
        </a:lnSpc>
        <a:spcBef>
          <a:spcPts val="0"/>
        </a:spcBef>
        <a:spcAft>
          <a:spcPts val="600"/>
        </a:spcAft>
        <a:buFont typeface="Lucida Grande"/>
        <a:buChar char="-"/>
        <a:defRPr sz="1835" kern="1200">
          <a:solidFill>
            <a:schemeClr val="tx1"/>
          </a:solidFill>
          <a:latin typeface="+mn-lt"/>
          <a:ea typeface="+mn-ea"/>
          <a:cs typeface="+mn-cs"/>
        </a:defRPr>
      </a:lvl5pPr>
      <a:lvl6pPr marL="251269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6pPr>
      <a:lvl7pPr marL="2969260"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7pPr>
      <a:lvl8pPr marL="34258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8pPr>
      <a:lvl9pPr marL="38830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9pPr>
    </p:bodyStyle>
    <p:otherStyle>
      <a:defPPr>
        <a:defRPr lang="en-US"/>
      </a:defPPr>
      <a:lvl1pPr marL="0" algn="l" defTabSz="913765" rtl="0" eaLnBrk="1" latinLnBrk="0" hangingPunct="1">
        <a:defRPr sz="1835" kern="1200">
          <a:solidFill>
            <a:schemeClr val="tx1"/>
          </a:solidFill>
          <a:latin typeface="+mn-lt"/>
          <a:ea typeface="+mn-ea"/>
          <a:cs typeface="+mn-cs"/>
        </a:defRPr>
      </a:lvl1pPr>
      <a:lvl2pPr marL="456565" algn="l" defTabSz="913765" rtl="0" eaLnBrk="1" latinLnBrk="0" hangingPunct="1">
        <a:defRPr sz="1835" kern="1200">
          <a:solidFill>
            <a:schemeClr val="tx1"/>
          </a:solidFill>
          <a:latin typeface="+mn-lt"/>
          <a:ea typeface="+mn-ea"/>
          <a:cs typeface="+mn-cs"/>
        </a:defRPr>
      </a:lvl2pPr>
      <a:lvl3pPr marL="913765" algn="l" defTabSz="913765" rtl="0" eaLnBrk="1" latinLnBrk="0" hangingPunct="1">
        <a:defRPr sz="1835" kern="1200">
          <a:solidFill>
            <a:schemeClr val="tx1"/>
          </a:solidFill>
          <a:latin typeface="+mn-lt"/>
          <a:ea typeface="+mn-ea"/>
          <a:cs typeface="+mn-cs"/>
        </a:defRPr>
      </a:lvl3pPr>
      <a:lvl4pPr marL="1370330" algn="l" defTabSz="913765" rtl="0" eaLnBrk="1" latinLnBrk="0" hangingPunct="1">
        <a:defRPr sz="1835" kern="1200">
          <a:solidFill>
            <a:schemeClr val="tx1"/>
          </a:solidFill>
          <a:latin typeface="+mn-lt"/>
          <a:ea typeface="+mn-ea"/>
          <a:cs typeface="+mn-cs"/>
        </a:defRPr>
      </a:lvl4pPr>
      <a:lvl5pPr marL="1827530" algn="l" defTabSz="913765" rtl="0" eaLnBrk="1" latinLnBrk="0" hangingPunct="1">
        <a:defRPr sz="1835" kern="1200">
          <a:solidFill>
            <a:schemeClr val="tx1"/>
          </a:solidFill>
          <a:latin typeface="+mn-lt"/>
          <a:ea typeface="+mn-ea"/>
          <a:cs typeface="+mn-cs"/>
        </a:defRPr>
      </a:lvl5pPr>
      <a:lvl6pPr marL="2284095" algn="l" defTabSz="913765" rtl="0" eaLnBrk="1" latinLnBrk="0" hangingPunct="1">
        <a:defRPr sz="1835" kern="1200">
          <a:solidFill>
            <a:schemeClr val="tx1"/>
          </a:solidFill>
          <a:latin typeface="+mn-lt"/>
          <a:ea typeface="+mn-ea"/>
          <a:cs typeface="+mn-cs"/>
        </a:defRPr>
      </a:lvl6pPr>
      <a:lvl7pPr marL="2740660" algn="l" defTabSz="913765" rtl="0" eaLnBrk="1" latinLnBrk="0" hangingPunct="1">
        <a:defRPr sz="1835" kern="1200">
          <a:solidFill>
            <a:schemeClr val="tx1"/>
          </a:solidFill>
          <a:latin typeface="+mn-lt"/>
          <a:ea typeface="+mn-ea"/>
          <a:cs typeface="+mn-cs"/>
        </a:defRPr>
      </a:lvl7pPr>
      <a:lvl8pPr marL="3197860" algn="l" defTabSz="913765" rtl="0" eaLnBrk="1" latinLnBrk="0" hangingPunct="1">
        <a:defRPr sz="1835" kern="1200">
          <a:solidFill>
            <a:schemeClr val="tx1"/>
          </a:solidFill>
          <a:latin typeface="+mn-lt"/>
          <a:ea typeface="+mn-ea"/>
          <a:cs typeface="+mn-cs"/>
        </a:defRPr>
      </a:lvl8pPr>
      <a:lvl9pPr marL="3654425" algn="l" defTabSz="913765" rtl="0" eaLnBrk="1" latinLnBrk="0" hangingPunct="1">
        <a:defRPr sz="1835"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2B26A760-D00B-4D21-B352-CD896121C365}"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US"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9"/>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405114" name="Slide do think-cell" r:id="rId14" imgW="12700" imgH="12700" progId="TCLayout.ActiveDocument.1">
                  <p:embed/>
                </p:oleObj>
              </mc:Choice>
              <mc:Fallback>
                <p:oleObj name="Slide do think-cell" r:id="rId14" imgW="12700" imgH="12700" progId="TCLayout.ActiveDocument.1">
                  <p:embed/>
                  <p:pic>
                    <p:nvPicPr>
                      <p:cNvPr id="0" name="10 Objeto"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a:t>Click to edit Master title style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GB" noProof="0"/>
          </a:p>
        </p:txBody>
      </p:sp>
      <p:sp>
        <p:nvSpPr>
          <p:cNvPr id="5" name="Footer Placeholder 4"/>
          <p:cNvSpPr>
            <a:spLocks noGrp="1"/>
          </p:cNvSpPr>
          <p:nvPr>
            <p:ph type="ftr" sz="quarter" idx="3"/>
          </p:nvPr>
        </p:nvSpPr>
        <p:spPr>
          <a:xfrm>
            <a:off x="2282825" y="64799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US"/>
              <a:t>Presentation footer 10PT grey. Please add the relevant country to the footer.</a:t>
            </a:r>
            <a:endParaRPr lang="en-GB"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16"/>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411258" name="Slide do think-cell" r:id="rId2" imgW="12700" imgH="12700" progId="TCLayout.ActiveDocument.1">
                  <p:embed/>
                </p:oleObj>
              </mc:Choice>
              <mc:Fallback>
                <p:oleObj name="Slide do think-cell" r:id="rId2" imgW="12700" imgH="12700" progId="TCLayout.ActiveDocument.1">
                  <p:embed/>
                  <p:pic>
                    <p:nvPicPr>
                      <p:cNvPr id="0" name="Objeto 6" hidden="1"/>
                      <p:cNvPicPr/>
                      <p:nvPr/>
                    </p:nvPicPr>
                    <p:blipFill>
                      <a:blip r:embed="rId3"/>
                      <a:stretch>
                        <a:fillRect/>
                      </a:stretch>
                    </p:blipFill>
                    <p:spPr>
                      <a:xfrm>
                        <a:off x="1590" y="1590"/>
                        <a:ext cx="1587" cy="1587"/>
                      </a:xfrm>
                      <a:prstGeom prst="rect">
                        <a:avLst/>
                      </a:prstGeom>
                    </p:spPr>
                  </p:pic>
                </p:oleObj>
              </mc:Fallback>
            </mc:AlternateContent>
          </a:graphicData>
        </a:graphic>
      </p:graphicFrame>
      <p:sp>
        <p:nvSpPr>
          <p:cNvPr id="8" name="Retângulo 7" hidden="1"/>
          <p:cNvSpPr/>
          <p:nvPr userDrawn="1">
            <p:custDataLst>
              <p:tags r:id="rId4"/>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s-E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2"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A018E36C-2B0E-4CC0-B1CC-16A67C43203E}"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6"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8"/>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fontAlgn="auto" hangingPunct="1">
              <a:spcBef>
                <a:spcPts val="0"/>
              </a:spcBef>
              <a:spcAft>
                <a:spcPts val="0"/>
              </a:spcAft>
            </a:pPr>
            <a:endParaRPr lang="en-GB" sz="1835">
              <a:solidFill>
                <a:prstClr val="white"/>
              </a:solidFill>
            </a:endParaRPr>
          </a:p>
        </p:txBody>
      </p:sp>
      <p:pic>
        <p:nvPicPr>
          <p:cNvPr id="9" name="Picture 2" descr="\\psf\Home\Desktop\ENELLOGO1.jpg"/>
          <p:cNvPicPr>
            <a:picLocks noChangeAspect="1" noChangeArrowheads="1"/>
          </p:cNvPicPr>
          <p:nvPr/>
        </p:nvPicPr>
        <p:blipFill>
          <a:blip r:embed="rId5" cstate="email"/>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B6EE50A9-2C60-4EFF-A8EF-C5C372390168}" type="datetime1">
              <a:rPr lang="en-GB" noProof="0" smtClean="0"/>
            </a:fld>
            <a:endParaRPr lang="en-GB" noProof="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US" noProof="0"/>
              <a:t>Presentation footer 10PT grey. Please add the relevant country to the footer.</a:t>
            </a:r>
            <a:endParaRPr lang="en-GB" noProof="0"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noProof="0" smtClean="0"/>
            </a:fld>
            <a:endParaRPr lang="en-GB" noProof="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noProof="0"/>
          </a:p>
        </p:txBody>
      </p:sp>
      <p:pic>
        <p:nvPicPr>
          <p:cNvPr id="9" name="Picture 2" descr="\\psf\Home\Desktop\ENELLOGO1.jpg"/>
          <p:cNvPicPr>
            <a:picLocks noChangeAspect="1" noChangeArrowheads="1"/>
          </p:cNvPicPr>
          <p:nvPr/>
        </p:nvPicPr>
        <p:blipFill>
          <a:blip r:embed="rId8"/>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339" name="Slide do think-cell" r:id="rId11" imgW="9525" imgH="9525" progId="TCLayout.ActiveDocument.1">
                  <p:embed/>
                </p:oleObj>
              </mc:Choice>
              <mc:Fallback>
                <p:oleObj name="Slide do think-cell" r:id="rId11" imgW="9525" imgH="9525" progId="TCLayout.ActiveDocument.1">
                  <p:embed/>
                  <p:pic>
                    <p:nvPicPr>
                      <p:cNvPr id="0" name="Objeto 7" hidden="1"/>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7" name="Retângulo 6" hidden="1"/>
          <p:cNvSpPr/>
          <p:nvPr userDrawn="1">
            <p:custDataLst>
              <p:tags r:id="rId1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dirty="0"/>
              <a:t>Clique para </a:t>
            </a:r>
            <a:r>
              <a:rPr lang="en-US" noProof="0" dirty="0" err="1"/>
              <a:t>editar</a:t>
            </a:r>
            <a:r>
              <a:rPr lang="en-US" noProof="0" dirty="0"/>
              <a:t> o </a:t>
            </a:r>
            <a:r>
              <a:rPr lang="en-US" noProof="0" dirty="0" err="1"/>
              <a:t>estilo</a:t>
            </a:r>
            <a:r>
              <a:rPr lang="en-US" noProof="0" dirty="0"/>
              <a:t> do </a:t>
            </a:r>
            <a:r>
              <a:rPr lang="en-US" noProof="0" dirty="0" err="1"/>
              <a:t>título</a:t>
            </a:r>
            <a:r>
              <a:rPr lang="en-US" noProof="0" dirty="0"/>
              <a:t> </a:t>
            </a:r>
            <a:r>
              <a:rPr lang="en-US" noProof="0" dirty="0" err="1"/>
              <a:t>mestre</a:t>
            </a:r>
            <a:endParaRPr lang="en-US" noProof="0" dirty="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do </a:t>
            </a:r>
            <a:r>
              <a:rPr lang="en-US" noProof="0" dirty="0" err="1"/>
              <a:t>texto</a:t>
            </a:r>
            <a:r>
              <a:rPr lang="en-US" noProof="0" dirty="0"/>
              <a:t> </a:t>
            </a:r>
            <a:r>
              <a:rPr lang="en-US" noProof="0" dirty="0" err="1"/>
              <a:t>mestre</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US" noProof="0" dirty="0"/>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endParaRPr lang="en-US" dirty="0"/>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a:endParaRPr lang="en-US" noProof="0" dirty="0"/>
          </a:p>
        </p:txBody>
      </p:sp>
      <p:pic>
        <p:nvPicPr>
          <p:cNvPr id="9" name="Picture 2" descr="\\psf\Home\Desktop\ENELLOGO1.jpg"/>
          <p:cNvPicPr>
            <a:picLocks noChangeAspect="1" noChangeArrowheads="1"/>
          </p:cNvPicPr>
          <p:nvPr/>
        </p:nvPicPr>
        <p:blipFill>
          <a:blip r:embed="rId14"/>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3"/>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417402" name="Slide do think-cell" r:id="rId14" imgW="12700" imgH="12700" progId="TCLayout.ActiveDocument.1">
                  <p:embed/>
                </p:oleObj>
              </mc:Choice>
              <mc:Fallback>
                <p:oleObj name="Slide do think-cell" r:id="rId14" imgW="12700" imgH="12700" progId="TCLayout.ActiveDocument.1">
                  <p:embed/>
                  <p:pic>
                    <p:nvPicPr>
                      <p:cNvPr id="0" name="10 Objeto"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tângulo 3" hidden="1"/>
          <p:cNvSpPr/>
          <p:nvPr userDrawn="1">
            <p:custDataLst>
              <p:tags r:id="rId16"/>
            </p:custDataLst>
          </p:nvPr>
        </p:nvSpPr>
        <p:spPr>
          <a:xfrm>
            <a:off x="0" y="0"/>
            <a:ext cx="211667" cy="21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1" i="0" baseline="0" dirty="0" err="1">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n-US" noProof="0" dirty="0"/>
              <a:t>Click to edit Master title style</a:t>
            </a:r>
            <a:endParaRPr lang="en-US" noProof="0" dirty="0"/>
          </a:p>
        </p:txBody>
      </p:sp>
      <p:sp>
        <p:nvSpPr>
          <p:cNvPr id="3" name="Text Placeholder 2"/>
          <p:cNvSpPr>
            <a:spLocks noGrp="1"/>
          </p:cNvSpPr>
          <p:nvPr>
            <p:ph type="body" idx="1"/>
          </p:nvPr>
        </p:nvSpPr>
        <p:spPr>
          <a:xfrm>
            <a:off x="762001" y="2055704"/>
            <a:ext cx="10664825" cy="4110147"/>
          </a:xfrm>
          <a:prstGeom prst="rect">
            <a:avLst/>
          </a:prstGeom>
        </p:spPr>
        <p:txBody>
          <a:bodyPr vert="horz" wrap="square" lIns="0" tIns="0" rIns="179981" bIns="0" rtlCol="0">
            <a:noAutofit/>
          </a:bodyPr>
          <a:lstStyle/>
          <a:p>
            <a:pPr lvl="0"/>
            <a:r>
              <a:rPr lang="en-US" noProof="0" dirty="0"/>
              <a:t>Click to edit Master text styles</a:t>
            </a:r>
            <a:endParaRPr lang="en-US" noProof="0" dirty="0"/>
          </a:p>
          <a:p>
            <a:pPr lvl="1"/>
            <a:r>
              <a:rPr lang="en-US" noProof="0" dirty="0"/>
              <a:t>Second level</a:t>
            </a:r>
            <a:endParaRPr lang="en-US" noProof="0" dirty="0"/>
          </a:p>
          <a:p>
            <a:pPr lvl="2"/>
            <a:r>
              <a:rPr lang="en-US" noProof="0" dirty="0"/>
              <a:t>Third level</a:t>
            </a:r>
            <a:endParaRPr lang="en-US" noProof="0" dirty="0"/>
          </a:p>
          <a:p>
            <a:pPr lvl="3"/>
            <a:r>
              <a:rPr lang="en-US" noProof="0" dirty="0"/>
              <a:t>Fourth level</a:t>
            </a:r>
            <a:endParaRPr lang="en-US" noProof="0" dirty="0"/>
          </a:p>
          <a:p>
            <a:pPr lvl="4"/>
            <a:r>
              <a:rPr lang="en-US" noProof="0" dirty="0"/>
              <a:t>Fifth level</a:t>
            </a:r>
            <a:endParaRPr lang="en-US" noProof="0" dirty="0"/>
          </a:p>
        </p:txBody>
      </p:sp>
      <p:sp>
        <p:nvSpPr>
          <p:cNvPr id="5" name="Footer Placeholder 4"/>
          <p:cNvSpPr>
            <a:spLocks noGrp="1"/>
          </p:cNvSpPr>
          <p:nvPr>
            <p:ph type="ftr" sz="quarter" idx="3"/>
          </p:nvPr>
        </p:nvSpPr>
        <p:spPr>
          <a:xfrm>
            <a:off x="2282827" y="64799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r>
              <a:rPr lang="en-US"/>
              <a:t>Presentation footer 10PT grey. Please add the relevant country to the footer.</a:t>
            </a:r>
            <a:endParaRPr lang="en-US" dirty="0"/>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US" noProof="0" smtClean="0"/>
            </a:fld>
            <a:endParaRPr lang="en-US" noProof="0" dirty="0"/>
          </a:p>
        </p:txBody>
      </p:sp>
      <p:sp>
        <p:nvSpPr>
          <p:cNvPr id="10" name="Rectangle 9"/>
          <p:cNvSpPr/>
          <p:nvPr/>
        </p:nvSpPr>
        <p:spPr>
          <a:xfrm>
            <a:off x="403225" y="688977"/>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6" rIns="91431" bIns="45716" rtlCol="0" anchor="ctr"/>
          <a:lstStyle/>
          <a:p>
            <a:pPr algn="ctr" eaLnBrk="1"/>
            <a:endParaRPr lang="en-US" sz="2400" noProof="0" dirty="0"/>
          </a:p>
        </p:txBody>
      </p:sp>
      <p:pic>
        <p:nvPicPr>
          <p:cNvPr id="9" name="Picture 2" descr="\\psf\Home\Desktop\ENELLOGO1.jpg"/>
          <p:cNvPicPr>
            <a:picLocks noChangeAspect="1" noChangeArrowheads="1"/>
          </p:cNvPicPr>
          <p:nvPr/>
        </p:nvPicPr>
        <p:blipFill>
          <a:blip r:embed="rId17"/>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626" r:id="rId1"/>
    <p:sldLayoutId id="2147484627" r:id="rId2"/>
    <p:sldLayoutId id="2147484628" r:id="rId3"/>
    <p:sldLayoutId id="2147484629" r:id="rId4"/>
    <p:sldLayoutId id="2147484630" r:id="rId5"/>
    <p:sldLayoutId id="2147484631" r:id="rId6"/>
    <p:sldLayoutId id="2147484632" r:id="rId7"/>
    <p:sldLayoutId id="2147484633" r:id="rId8"/>
    <p:sldLayoutId id="2147484634" r:id="rId9"/>
    <p:sldLayoutId id="2147484635" r:id="rId10"/>
    <p:sldLayoutId id="2147484636" r:id="rId11"/>
    <p:sldLayoutId id="2147484637" r:id="rId12"/>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2188" name="Slide do think-cell" r:id="rId12" imgW="6985" imgH="6985" progId="TCLayout.ActiveDocument.1">
                  <p:embed/>
                </p:oleObj>
              </mc:Choice>
              <mc:Fallback>
                <p:oleObj name="Slide do think-cell" r:id="rId12" imgW="6985" imgH="6985" progId="TCLayout.ActiveDocument.1">
                  <p:embed/>
                  <p:pic>
                    <p:nvPicPr>
                      <p:cNvPr id="0" name="Imagen 1452187"/>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14"/>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2800" b="1" dirty="0" err="1">
              <a:solidFill>
                <a:prstClr val="white"/>
              </a:solidFill>
              <a:sym typeface="Arial" panose="020B0604020202020204" pitchFamily="34" charset="0"/>
            </a:endParaRPr>
          </a:p>
        </p:txBody>
      </p:sp>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GB" noProof="0" dirty="0"/>
              <a:t>Click to edit Master title style</a:t>
            </a:r>
            <a:endParaRPr lang="en-GB" noProof="0" dirty="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GB" noProof="0" dirty="0"/>
              <a:t>Click to edit Master text styles</a:t>
            </a:r>
            <a:endParaRPr lang="en-GB" noProof="0" dirty="0"/>
          </a:p>
          <a:p>
            <a:pPr lvl="1"/>
            <a:r>
              <a:rPr lang="en-GB" noProof="0" dirty="0"/>
              <a:t>Second level</a:t>
            </a:r>
            <a:endParaRPr lang="en-GB" noProof="0" dirty="0"/>
          </a:p>
          <a:p>
            <a:pPr lvl="2"/>
            <a:r>
              <a:rPr lang="en-GB" noProof="0" dirty="0"/>
              <a:t>Third level</a:t>
            </a:r>
            <a:endParaRPr lang="en-GB" noProof="0" dirty="0"/>
          </a:p>
          <a:p>
            <a:pPr lvl="3"/>
            <a:r>
              <a:rPr lang="en-GB" noProof="0" dirty="0"/>
              <a:t>Fourth level</a:t>
            </a:r>
            <a:endParaRPr lang="en-GB" noProof="0" dirty="0"/>
          </a:p>
          <a:p>
            <a:pPr lvl="4"/>
            <a:r>
              <a:rPr lang="en-GB" noProof="0" dirty="0"/>
              <a:t>Fifth level</a:t>
            </a:r>
            <a:endParaRPr lang="en-GB"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234BC3EE-2304-47DF-B3D2-9817D20D2F80}" type="datetime1">
              <a:rPr lang="en-GB" smtClean="0">
                <a:solidFill>
                  <a:srgbClr val="C6C6C6">
                    <a:lumMod val="75000"/>
                  </a:srgbClr>
                </a:solidFill>
              </a:rPr>
            </a:fld>
            <a:endParaRPr lang="en-GB" dirty="0">
              <a:solidFill>
                <a:srgbClr val="C6C6C6">
                  <a:lumMod val="75000"/>
                </a:srgbClr>
              </a:solidFill>
            </a:endParaRPr>
          </a:p>
        </p:txBody>
      </p:sp>
      <p:sp>
        <p:nvSpPr>
          <p:cNvPr id="5" name="Footer Placeholder 4"/>
          <p:cNvSpPr>
            <a:spLocks noGrp="1"/>
          </p:cNvSpPr>
          <p:nvPr>
            <p:ph type="ftr" sz="quarter" idx="3"/>
          </p:nvPr>
        </p:nvSpPr>
        <p:spPr>
          <a:xfrm>
            <a:off x="2282825"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GB" dirty="0">
                <a:solidFill>
                  <a:srgbClr val="C6C6C6">
                    <a:lumMod val="75000"/>
                  </a:srgbClr>
                </a:solidFill>
              </a:rPr>
              <a:t>Mobile Content Management. And  Augmented Reality to enhance Safety</a:t>
            </a:r>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dirty="0">
              <a:solidFill>
                <a:prstClr val="white"/>
              </a:solidFill>
            </a:endParaRPr>
          </a:p>
        </p:txBody>
      </p:sp>
      <p:pic>
        <p:nvPicPr>
          <p:cNvPr id="9" name="Picture 2" descr="\\psf\Home\Desktop\ENELLOGO1.jpg"/>
          <p:cNvPicPr>
            <a:picLocks noChangeAspect="1" noChangeArrowheads="1"/>
          </p:cNvPicPr>
          <p:nvPr/>
        </p:nvPicPr>
        <p:blipFill>
          <a:blip r:embed="rId15" cstate="print"/>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639" r:id="rId1"/>
    <p:sldLayoutId id="2147484640" r:id="rId2"/>
    <p:sldLayoutId id="2147484641" r:id="rId3"/>
    <p:sldLayoutId id="2147484642" r:id="rId4"/>
    <p:sldLayoutId id="2147484643" r:id="rId5"/>
    <p:sldLayoutId id="2147484644" r:id="rId6"/>
    <p:sldLayoutId id="2147484645" r:id="rId7"/>
    <p:sldLayoutId id="2147484646" r:id="rId8"/>
    <p:sldLayoutId id="2147484647" r:id="rId9"/>
    <p:sldLayoutId id="2147484648" r:id="rId10"/>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ggetto 10" hidden="1"/>
          <p:cNvGraphicFramePr>
            <a:graphicFrameLocks noChangeAspect="1"/>
          </p:cNvGraphicFramePr>
          <p:nvPr>
            <p:custDataLst>
              <p:tags r:id="rId14"/>
            </p:custDataLst>
          </p:nvPr>
        </p:nvGraphicFramePr>
        <p:xfrm>
          <a:off x="1620" y="1621"/>
          <a:ext cx="1619" cy="1619"/>
        </p:xfrm>
        <a:graphic>
          <a:graphicData uri="http://schemas.openxmlformats.org/presentationml/2006/ole">
            <mc:AlternateContent xmlns:mc="http://schemas.openxmlformats.org/markup-compatibility/2006">
              <mc:Choice xmlns:v="urn:schemas-microsoft-com:vml" Requires="v">
                <p:oleObj spid="_x0000_s1461401" name="Slide do think-cell" r:id="rId15" imgW="12700" imgH="12700" progId="TCLayout.ActiveDocument.1">
                  <p:embed/>
                </p:oleObj>
              </mc:Choice>
              <mc:Fallback>
                <p:oleObj name="Slide do think-cell" r:id="rId15" imgW="12700" imgH="12700" progId="TCLayout.ActiveDocument.1">
                  <p:embed/>
                  <p:pic>
                    <p:nvPicPr>
                      <p:cNvPr id="0" name="Imagen 14614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20"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tangolo 6" hidden="1"/>
          <p:cNvSpPr/>
          <p:nvPr userDrawn="1">
            <p:custDataLst>
              <p:tags r:id="rId17"/>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it-IT" sz="2755" b="1" dirty="0" err="1">
              <a:solidFill>
                <a:prstClr val="white"/>
              </a:solidFill>
              <a:sym typeface="Arial" panose="020B0604020202020204" pitchFamily="34" charset="0"/>
            </a:endParaRPr>
          </a:p>
        </p:txBody>
      </p:sp>
      <p:sp>
        <p:nvSpPr>
          <p:cNvPr id="2" name="Title Placeholder 1"/>
          <p:cNvSpPr>
            <a:spLocks noGrp="1"/>
          </p:cNvSpPr>
          <p:nvPr>
            <p:ph type="title"/>
          </p:nvPr>
        </p:nvSpPr>
        <p:spPr>
          <a:xfrm>
            <a:off x="762003" y="670125"/>
            <a:ext cx="8375652" cy="394980"/>
          </a:xfrm>
          <a:prstGeom prst="rect">
            <a:avLst/>
          </a:prstGeom>
        </p:spPr>
        <p:txBody>
          <a:bodyPr vert="horz" wrap="square" lIns="0" tIns="0" rIns="0" bIns="0" rtlCol="0" anchor="t">
            <a:noAutofit/>
          </a:bodyPr>
          <a:lstStyle/>
          <a:p>
            <a:r>
              <a:rPr lang="it-IT" noProof="0" dirty="0"/>
              <a:t>Fare clic per modificare lo stile del titolo</a:t>
            </a:r>
            <a:endParaRPr lang="en-GB" noProof="0" dirty="0"/>
          </a:p>
        </p:txBody>
      </p:sp>
      <p:sp>
        <p:nvSpPr>
          <p:cNvPr id="3" name="Text Placeholder 2"/>
          <p:cNvSpPr>
            <a:spLocks noGrp="1"/>
          </p:cNvSpPr>
          <p:nvPr>
            <p:ph type="body" idx="1"/>
          </p:nvPr>
        </p:nvSpPr>
        <p:spPr>
          <a:xfrm>
            <a:off x="762000" y="2055706"/>
            <a:ext cx="10664825" cy="4110148"/>
          </a:xfrm>
          <a:prstGeom prst="rect">
            <a:avLst/>
          </a:prstGeom>
        </p:spPr>
        <p:txBody>
          <a:bodyPr vert="horz" wrap="square" lIns="0" tIns="0" rIns="176363"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endParaRPr lang="en-GB" dirty="0">
              <a:solidFill>
                <a:srgbClr val="C6C6C6">
                  <a:lumMod val="75000"/>
                </a:srgbClr>
              </a:solidFill>
            </a:endParaRPr>
          </a:p>
        </p:txBody>
      </p:sp>
      <p:sp>
        <p:nvSpPr>
          <p:cNvPr id="5" name="Footer Placeholder 4"/>
          <p:cNvSpPr>
            <a:spLocks noGrp="1"/>
          </p:cNvSpPr>
          <p:nvPr>
            <p:ph type="ftr" sz="quarter" idx="3"/>
          </p:nvPr>
        </p:nvSpPr>
        <p:spPr>
          <a:xfrm>
            <a:off x="2282829" y="6264005"/>
            <a:ext cx="8381999"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Rectangle 9"/>
          <p:cNvSpPr/>
          <p:nvPr/>
        </p:nvSpPr>
        <p:spPr>
          <a:xfrm>
            <a:off x="403224" y="688979"/>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a:endParaRPr lang="en-GB" sz="1835" dirty="0">
              <a:solidFill>
                <a:prstClr val="white"/>
              </a:solidFill>
            </a:endParaRPr>
          </a:p>
        </p:txBody>
      </p:sp>
      <p:pic>
        <p:nvPicPr>
          <p:cNvPr id="9" name="Picture 2" descr="\\psf\Home\Desktop\ENELLOGO1.jpg"/>
          <p:cNvPicPr>
            <a:picLocks noChangeAspect="1" noChangeArrowheads="1"/>
          </p:cNvPicPr>
          <p:nvPr/>
        </p:nvPicPr>
        <p:blipFill>
          <a:blip r:embed="rId18" cstate="print"/>
          <a:srcRect/>
          <a:stretch>
            <a:fillRect/>
          </a:stretch>
        </p:blipFill>
        <p:spPr bwMode="auto">
          <a:xfrm>
            <a:off x="10100485" y="690093"/>
            <a:ext cx="1326340" cy="480592"/>
          </a:xfrm>
          <a:prstGeom prst="rect">
            <a:avLst/>
          </a:prstGeom>
          <a:noFill/>
        </p:spPr>
      </p:pic>
    </p:spTree>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Lst>
  <p:hf hdr="0" ftr="0" dt="0"/>
  <p:txStyles>
    <p:titleStyle>
      <a:lvl1pPr algn="l" defTabSz="913765" rtl="0" eaLnBrk="1" latinLnBrk="0" hangingPunct="1">
        <a:lnSpc>
          <a:spcPct val="90000"/>
        </a:lnSpc>
        <a:spcBef>
          <a:spcPct val="0"/>
        </a:spcBef>
        <a:buNone/>
        <a:defRPr sz="2755" b="1" kern="1200">
          <a:solidFill>
            <a:schemeClr val="tx1"/>
          </a:solidFill>
          <a:latin typeface="+mj-lt"/>
          <a:ea typeface="+mj-ea"/>
          <a:cs typeface="+mj-cs"/>
        </a:defRPr>
      </a:lvl1pPr>
    </p:titleStyle>
    <p:bodyStyle>
      <a:lvl1pPr marL="0" indent="0" algn="l" defTabSz="913765" rtl="0" eaLnBrk="1" latinLnBrk="0" hangingPunct="1">
        <a:lnSpc>
          <a:spcPct val="100000"/>
        </a:lnSpc>
        <a:spcBef>
          <a:spcPts val="600"/>
        </a:spcBef>
        <a:spcAft>
          <a:spcPts val="600"/>
        </a:spcAft>
        <a:buFont typeface="Arial" panose="020B0604020202020204"/>
        <a:buNone/>
        <a:tabLst>
          <a:tab pos="1056005" algn="l"/>
        </a:tabLst>
        <a:defRPr sz="1835" kern="1200">
          <a:solidFill>
            <a:schemeClr val="tx1"/>
          </a:solidFill>
          <a:latin typeface="+mn-lt"/>
          <a:ea typeface="+mn-ea"/>
          <a:cs typeface="+mn-cs"/>
        </a:defRPr>
      </a:lvl1pPr>
      <a:lvl2pPr marL="285750" indent="-285750" algn="l" defTabSz="913765" rtl="0" eaLnBrk="1" latinLnBrk="0" hangingPunct="1">
        <a:lnSpc>
          <a:spcPct val="100000"/>
        </a:lnSpc>
        <a:spcBef>
          <a:spcPts val="0"/>
        </a:spcBef>
        <a:spcAft>
          <a:spcPts val="600"/>
        </a:spcAft>
        <a:buFont typeface="Lucida Grande"/>
        <a:buChar char="-"/>
        <a:tabLst>
          <a:tab pos="1056005" algn="l"/>
        </a:tabLst>
        <a:defRPr sz="1835" i="0" kern="1200">
          <a:solidFill>
            <a:schemeClr val="tx1"/>
          </a:solidFill>
          <a:latin typeface="+mn-lt"/>
          <a:ea typeface="+mn-ea"/>
          <a:cs typeface="+mn-cs"/>
        </a:defRPr>
      </a:lvl2pPr>
      <a:lvl3pPr marL="539115" indent="-26987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3pPr>
      <a:lvl4pPr marL="541020" indent="-27114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4pPr>
      <a:lvl5pPr marL="541020" indent="-271145" algn="l" defTabSz="913765" rtl="0" eaLnBrk="1" latinLnBrk="0" hangingPunct="1">
        <a:lnSpc>
          <a:spcPct val="100000"/>
        </a:lnSpc>
        <a:spcBef>
          <a:spcPts val="0"/>
        </a:spcBef>
        <a:spcAft>
          <a:spcPts val="600"/>
        </a:spcAft>
        <a:buFont typeface="Lucida Grande"/>
        <a:buChar char="-"/>
        <a:defRPr sz="1835" kern="1200">
          <a:solidFill>
            <a:schemeClr val="tx1"/>
          </a:solidFill>
          <a:latin typeface="+mn-lt"/>
          <a:ea typeface="+mn-ea"/>
          <a:cs typeface="+mn-cs"/>
        </a:defRPr>
      </a:lvl5pPr>
      <a:lvl6pPr marL="251269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6pPr>
      <a:lvl7pPr marL="2969260"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7pPr>
      <a:lvl8pPr marL="34258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8pPr>
      <a:lvl9pPr marL="38830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9pPr>
    </p:bodyStyle>
    <p:otherStyle>
      <a:defPPr>
        <a:defRPr lang="en-US"/>
      </a:defPPr>
      <a:lvl1pPr marL="0" algn="l" defTabSz="913765" rtl="0" eaLnBrk="1" latinLnBrk="0" hangingPunct="1">
        <a:defRPr sz="1835" kern="1200">
          <a:solidFill>
            <a:schemeClr val="tx1"/>
          </a:solidFill>
          <a:latin typeface="+mn-lt"/>
          <a:ea typeface="+mn-ea"/>
          <a:cs typeface="+mn-cs"/>
        </a:defRPr>
      </a:lvl1pPr>
      <a:lvl2pPr marL="456565" algn="l" defTabSz="913765" rtl="0" eaLnBrk="1" latinLnBrk="0" hangingPunct="1">
        <a:defRPr sz="1835" kern="1200">
          <a:solidFill>
            <a:schemeClr val="tx1"/>
          </a:solidFill>
          <a:latin typeface="+mn-lt"/>
          <a:ea typeface="+mn-ea"/>
          <a:cs typeface="+mn-cs"/>
        </a:defRPr>
      </a:lvl2pPr>
      <a:lvl3pPr marL="913765" algn="l" defTabSz="913765" rtl="0" eaLnBrk="1" latinLnBrk="0" hangingPunct="1">
        <a:defRPr sz="1835" kern="1200">
          <a:solidFill>
            <a:schemeClr val="tx1"/>
          </a:solidFill>
          <a:latin typeface="+mn-lt"/>
          <a:ea typeface="+mn-ea"/>
          <a:cs typeface="+mn-cs"/>
        </a:defRPr>
      </a:lvl3pPr>
      <a:lvl4pPr marL="1370330" algn="l" defTabSz="913765" rtl="0" eaLnBrk="1" latinLnBrk="0" hangingPunct="1">
        <a:defRPr sz="1835" kern="1200">
          <a:solidFill>
            <a:schemeClr val="tx1"/>
          </a:solidFill>
          <a:latin typeface="+mn-lt"/>
          <a:ea typeface="+mn-ea"/>
          <a:cs typeface="+mn-cs"/>
        </a:defRPr>
      </a:lvl4pPr>
      <a:lvl5pPr marL="1827530" algn="l" defTabSz="913765" rtl="0" eaLnBrk="1" latinLnBrk="0" hangingPunct="1">
        <a:defRPr sz="1835" kern="1200">
          <a:solidFill>
            <a:schemeClr val="tx1"/>
          </a:solidFill>
          <a:latin typeface="+mn-lt"/>
          <a:ea typeface="+mn-ea"/>
          <a:cs typeface="+mn-cs"/>
        </a:defRPr>
      </a:lvl5pPr>
      <a:lvl6pPr marL="2284095" algn="l" defTabSz="913765" rtl="0" eaLnBrk="1" latinLnBrk="0" hangingPunct="1">
        <a:defRPr sz="1835" kern="1200">
          <a:solidFill>
            <a:schemeClr val="tx1"/>
          </a:solidFill>
          <a:latin typeface="+mn-lt"/>
          <a:ea typeface="+mn-ea"/>
          <a:cs typeface="+mn-cs"/>
        </a:defRPr>
      </a:lvl6pPr>
      <a:lvl7pPr marL="2740660" algn="l" defTabSz="913765" rtl="0" eaLnBrk="1" latinLnBrk="0" hangingPunct="1">
        <a:defRPr sz="1835" kern="1200">
          <a:solidFill>
            <a:schemeClr val="tx1"/>
          </a:solidFill>
          <a:latin typeface="+mn-lt"/>
          <a:ea typeface="+mn-ea"/>
          <a:cs typeface="+mn-cs"/>
        </a:defRPr>
      </a:lvl7pPr>
      <a:lvl8pPr marL="3197860" algn="l" defTabSz="913765" rtl="0" eaLnBrk="1" latinLnBrk="0" hangingPunct="1">
        <a:defRPr sz="1835" kern="1200">
          <a:solidFill>
            <a:schemeClr val="tx1"/>
          </a:solidFill>
          <a:latin typeface="+mn-lt"/>
          <a:ea typeface="+mn-ea"/>
          <a:cs typeface="+mn-cs"/>
        </a:defRPr>
      </a:lvl8pPr>
      <a:lvl9pPr marL="3654425" algn="l" defTabSz="913765" rtl="0" eaLnBrk="1" latinLnBrk="0" hangingPunct="1">
        <a:defRPr sz="1835"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467537" name="Slide do think-cell" r:id="rId2" imgW="12700" imgH="12700" progId="TCLayout.ActiveDocument.1">
                  <p:embed/>
                </p:oleObj>
              </mc:Choice>
              <mc:Fallback>
                <p:oleObj name="Slide do think-cell" r:id="rId2" imgW="12700" imgH="12700" progId="TCLayout.ActiveDocument.1">
                  <p:embed/>
                  <p:pic>
                    <p:nvPicPr>
                      <p:cNvPr id="0" name="Objeto 6" hidden="1"/>
                      <p:cNvPicPr/>
                      <p:nvPr/>
                    </p:nvPicPr>
                    <p:blipFill>
                      <a:blip r:embed="rId3"/>
                      <a:stretch>
                        <a:fillRect/>
                      </a:stretch>
                    </p:blipFill>
                    <p:spPr>
                      <a:xfrm>
                        <a:off x="1590"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s-ES" noProof="0"/>
              <a:t>Haga clic para modificar el estilo de título del patrón</a:t>
            </a:r>
            <a:endParaRPr lang="en-GB" noProof="0"/>
          </a:p>
        </p:txBody>
      </p:sp>
      <p:sp>
        <p:nvSpPr>
          <p:cNvPr id="3" name="Text Placeholder 2"/>
          <p:cNvSpPr>
            <a:spLocks noGrp="1"/>
          </p:cNvSpPr>
          <p:nvPr>
            <p:ph type="body" idx="1"/>
          </p:nvPr>
        </p:nvSpPr>
        <p:spPr>
          <a:xfrm>
            <a:off x="762000" y="2055704"/>
            <a:ext cx="10664825" cy="4110147"/>
          </a:xfrm>
          <a:prstGeom prst="rect">
            <a:avLst/>
          </a:prstGeom>
        </p:spPr>
        <p:txBody>
          <a:bodyPr vert="horz" wrap="square" lIns="0" tIns="0" rIns="180000" bIns="0" rtlCol="0">
            <a:noAutofit/>
          </a:bodyPr>
          <a:lstStyle/>
          <a:p>
            <a:pPr lvl="0"/>
            <a:r>
              <a:rPr lang="es-ES" noProof="0"/>
              <a:t>Haga clic para modificar el estilo de texto del patrón</a:t>
            </a:r>
            <a:endParaRPr lang="es-ES" noProof="0"/>
          </a:p>
          <a:p>
            <a:pPr lvl="1"/>
            <a:r>
              <a:rPr lang="es-ES" noProof="0"/>
              <a:t>Segundo nivel</a:t>
            </a:r>
            <a:endParaRPr lang="es-ES" noProof="0"/>
          </a:p>
          <a:p>
            <a:pPr lvl="2"/>
            <a:r>
              <a:rPr lang="es-ES" noProof="0"/>
              <a:t>Tercer nivel</a:t>
            </a:r>
            <a:endParaRPr lang="es-ES" noProof="0"/>
          </a:p>
          <a:p>
            <a:pPr lvl="3"/>
            <a:r>
              <a:rPr lang="es-ES" noProof="0"/>
              <a:t>Cuarto nivel</a:t>
            </a:r>
            <a:endParaRPr lang="es-ES" noProof="0"/>
          </a:p>
          <a:p>
            <a:pPr lvl="4"/>
            <a:r>
              <a:rPr lang="es-ES" noProof="0"/>
              <a:t>Quinto nivel</a:t>
            </a:r>
            <a:endParaRPr lang="en-GB" noProof="0"/>
          </a:p>
        </p:txBody>
      </p:sp>
      <p:sp>
        <p:nvSpPr>
          <p:cNvPr id="4" name="Date Placeholder 3"/>
          <p:cNvSpPr>
            <a:spLocks noGrp="1"/>
          </p:cNvSpPr>
          <p:nvPr>
            <p:ph type="dt" sz="half" idx="2"/>
          </p:nvPr>
        </p:nvSpPr>
        <p:spPr>
          <a:xfrm>
            <a:off x="772212"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E9DDB952-2AD4-4794-875D-10FF1F8993B6}" type="datetime1">
              <a:rPr lang="en-GB"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6"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6"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8"/>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eaLnBrk="1" fontAlgn="auto" hangingPunct="1">
              <a:spcBef>
                <a:spcPts val="0"/>
              </a:spcBef>
              <a:spcAft>
                <a:spcPts val="0"/>
              </a:spcAft>
            </a:pPr>
            <a:endParaRPr lang="en-GB" sz="1835">
              <a:solidFill>
                <a:prstClr val="white"/>
              </a:solidFill>
            </a:endParaRPr>
          </a:p>
        </p:txBody>
      </p:sp>
      <p:pic>
        <p:nvPicPr>
          <p:cNvPr id="9" name="Picture 2" descr="\\psf\Home\Desktop\ENELLOGO1.jpg"/>
          <p:cNvPicPr>
            <a:picLocks noChangeAspect="1" noChangeArrowheads="1"/>
          </p:cNvPicPr>
          <p:nvPr/>
        </p:nvPicPr>
        <p:blipFill>
          <a:blip r:embed="rId4" cstate="email"/>
          <a:srcRect/>
          <a:stretch>
            <a:fillRect/>
          </a:stretch>
        </p:blipFill>
        <p:spPr bwMode="auto">
          <a:xfrm>
            <a:off x="10100485" y="690091"/>
            <a:ext cx="1326339" cy="480592"/>
          </a:xfrm>
          <a:prstGeom prst="rect">
            <a:avLst/>
          </a:prstGeom>
          <a:noFill/>
        </p:spPr>
      </p:pic>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10 Objeto" hidden="1"/>
          <p:cNvGraphicFramePr>
            <a:graphicFrameLocks noChangeAspect="1"/>
          </p:cNvGraphicFramePr>
          <p:nvPr>
            <p:custDataLst>
              <p:tags r:id="rId10"/>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481839" name="Slide do think-cell" r:id="rId11" imgW="12700" imgH="12700" progId="TCLayout.ActiveDocument.1">
                  <p:embed/>
                </p:oleObj>
              </mc:Choice>
              <mc:Fallback>
                <p:oleObj name="Slide do think-cell" r:id="rId11" imgW="12700" imgH="12700" progId="TCLayout.ActiveDocument.1">
                  <p:embed/>
                  <p:pic>
                    <p:nvPicPr>
                      <p:cNvPr id="0" name="10 Objeto"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US" noProof="0"/>
              <a:t>Click to edit Master title style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GB" noProof="0"/>
          </a:p>
        </p:txBody>
      </p:sp>
      <p:sp>
        <p:nvSpPr>
          <p:cNvPr id="5" name="Footer Placeholder 4"/>
          <p:cNvSpPr>
            <a:spLocks noGrp="1"/>
          </p:cNvSpPr>
          <p:nvPr>
            <p:ph type="ftr" sz="quarter" idx="3"/>
          </p:nvPr>
        </p:nvSpPr>
        <p:spPr>
          <a:xfrm>
            <a:off x="2282825" y="64799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4799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5"/>
            <a:ext cx="196850"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GB">
              <a:solidFill>
                <a:prstClr val="white"/>
              </a:solidFill>
            </a:endParaRPr>
          </a:p>
        </p:txBody>
      </p:sp>
      <p:pic>
        <p:nvPicPr>
          <p:cNvPr id="9" name="Picture 2" descr="\\psf\Home\Desktop\ENELLOGO1.jpg"/>
          <p:cNvPicPr>
            <a:picLocks noChangeAspect="1" noChangeArrowheads="1"/>
          </p:cNvPicPr>
          <p:nvPr/>
        </p:nvPicPr>
        <p:blipFill>
          <a:blip r:embed="rId13"/>
          <a:srcRect/>
          <a:stretch>
            <a:fillRect/>
          </a:stretch>
        </p:blipFill>
        <p:spPr bwMode="auto">
          <a:xfrm>
            <a:off x="10100484" y="690090"/>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Ls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Oggetto 10" hidden="1"/>
          <p:cNvGraphicFramePr>
            <a:graphicFrameLocks noChangeAspect="1"/>
          </p:cNvGraphicFramePr>
          <p:nvPr>
            <p:custDataLst>
              <p:tags r:id="rId13"/>
            </p:custDataLst>
          </p:nvPr>
        </p:nvGraphicFramePr>
        <p:xfrm>
          <a:off x="1620" y="1621"/>
          <a:ext cx="1619" cy="1619"/>
        </p:xfrm>
        <a:graphic>
          <a:graphicData uri="http://schemas.openxmlformats.org/presentationml/2006/ole">
            <mc:AlternateContent xmlns:mc="http://schemas.openxmlformats.org/markup-compatibility/2006">
              <mc:Choice xmlns:v="urn:schemas-microsoft-com:vml" Requires="v">
                <p:oleObj spid="_x0000_s1485935" name="Slide do think-cell" r:id="rId14" imgW="12700" imgH="12700" progId="TCLayout.ActiveDocument.1">
                  <p:embed/>
                </p:oleObj>
              </mc:Choice>
              <mc:Fallback>
                <p:oleObj name="Slide do think-cell" r:id="rId14" imgW="12700" imgH="12700" progId="TCLayout.ActiveDocument.1">
                  <p:embed/>
                  <p:pic>
                    <p:nvPicPr>
                      <p:cNvPr id="0" name="Oggetto 10"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20"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tângulo 6" hidden="1"/>
          <p:cNvSpPr/>
          <p:nvPr userDrawn="1">
            <p:custDataLst>
              <p:tags r:id="rId16"/>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it-IT" sz="2755" b="1" dirty="0" err="1">
              <a:solidFill>
                <a:prstClr val="white"/>
              </a:solidFill>
              <a:sym typeface="Arial" panose="020B0604020202020204" pitchFamily="34" charset="0"/>
            </a:endParaRPr>
          </a:p>
        </p:txBody>
      </p:sp>
      <p:sp>
        <p:nvSpPr>
          <p:cNvPr id="2" name="Title Placeholder 1"/>
          <p:cNvSpPr>
            <a:spLocks noGrp="1"/>
          </p:cNvSpPr>
          <p:nvPr>
            <p:ph type="title"/>
          </p:nvPr>
        </p:nvSpPr>
        <p:spPr>
          <a:xfrm>
            <a:off x="762003" y="670125"/>
            <a:ext cx="8375652" cy="394980"/>
          </a:xfrm>
          <a:prstGeom prst="rect">
            <a:avLst/>
          </a:prstGeom>
        </p:spPr>
        <p:txBody>
          <a:bodyPr vert="horz" wrap="square" lIns="0" tIns="0" rIns="0" bIns="0" rtlCol="0" anchor="t">
            <a:noAutofit/>
          </a:bodyPr>
          <a:lstStyle/>
          <a:p>
            <a:r>
              <a:rPr lang="it-IT" noProof="0" dirty="0"/>
              <a:t>Fare clic per modificare lo stile del titolo</a:t>
            </a:r>
            <a:endParaRPr lang="en-GB" noProof="0" dirty="0"/>
          </a:p>
        </p:txBody>
      </p:sp>
      <p:sp>
        <p:nvSpPr>
          <p:cNvPr id="3" name="Text Placeholder 2"/>
          <p:cNvSpPr>
            <a:spLocks noGrp="1"/>
          </p:cNvSpPr>
          <p:nvPr>
            <p:ph type="body" idx="1"/>
          </p:nvPr>
        </p:nvSpPr>
        <p:spPr>
          <a:xfrm>
            <a:off x="762000" y="2055706"/>
            <a:ext cx="10664825" cy="4110148"/>
          </a:xfrm>
          <a:prstGeom prst="rect">
            <a:avLst/>
          </a:prstGeom>
        </p:spPr>
        <p:txBody>
          <a:bodyPr vert="horz" wrap="square" lIns="0" tIns="0" rIns="176363" bIns="0" rtlCol="0">
            <a:noAutofit/>
          </a:bodyPr>
          <a:lstStyle/>
          <a:p>
            <a:pPr lvl="0"/>
            <a:r>
              <a:rPr lang="it-IT" noProof="0"/>
              <a:t>Fare clic per modificare stili del testo dello schema</a:t>
            </a:r>
            <a:endParaRPr lang="it-IT" noProof="0"/>
          </a:p>
          <a:p>
            <a:pPr lvl="1"/>
            <a:r>
              <a:rPr lang="it-IT" noProof="0"/>
              <a:t>Secondo livello</a:t>
            </a:r>
            <a:endParaRPr lang="it-IT" noProof="0"/>
          </a:p>
          <a:p>
            <a:pPr lvl="2"/>
            <a:r>
              <a:rPr lang="it-IT" noProof="0"/>
              <a:t>Terzo livello</a:t>
            </a:r>
            <a:endParaRPr lang="it-IT" noProof="0"/>
          </a:p>
          <a:p>
            <a:pPr lvl="3"/>
            <a:r>
              <a:rPr lang="it-IT" noProof="0"/>
              <a:t>Quarto livello</a:t>
            </a:r>
            <a:endParaRPr lang="it-IT" noProof="0"/>
          </a:p>
          <a:p>
            <a:pPr lvl="4"/>
            <a:r>
              <a:rPr lang="it-IT" noProof="0"/>
              <a:t>Quinto livello</a:t>
            </a:r>
            <a:endParaRPr lang="en-GB" noProof="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fld id="{B8A7BA6E-7D66-4770-B138-B97C91972E54}" type="datetime1">
              <a:rPr lang="en-GB" smtClean="0">
                <a:solidFill>
                  <a:srgbClr val="C6C6C6">
                    <a:lumMod val="75000"/>
                  </a:srgbClr>
                </a:solidFill>
              </a:rPr>
            </a:fld>
            <a:endParaRPr lang="en-GB" dirty="0">
              <a:solidFill>
                <a:srgbClr val="C6C6C6">
                  <a:lumMod val="75000"/>
                </a:srgbClr>
              </a:solidFill>
            </a:endParaRPr>
          </a:p>
        </p:txBody>
      </p:sp>
      <p:sp>
        <p:nvSpPr>
          <p:cNvPr id="5" name="Footer Placeholder 4"/>
          <p:cNvSpPr>
            <a:spLocks noGrp="1"/>
          </p:cNvSpPr>
          <p:nvPr>
            <p:ph type="ftr" sz="quarter" idx="3"/>
          </p:nvPr>
        </p:nvSpPr>
        <p:spPr>
          <a:xfrm>
            <a:off x="2282829" y="6264005"/>
            <a:ext cx="8381999" cy="153888"/>
          </a:xfrm>
          <a:prstGeom prst="rect">
            <a:avLst/>
          </a:prstGeom>
        </p:spPr>
        <p:txBody>
          <a:bodyPr vert="horz" wrap="square" lIns="0" tIns="0" rIns="0" bIns="0" rtlCol="0" anchor="ctr">
            <a:noAutofit/>
          </a:bodyPr>
          <a:lstStyle>
            <a:lvl1pPr algn="l" defTabSz="913765" fontAlgn="auto">
              <a:spcBef>
                <a:spcPts val="0"/>
              </a:spcBef>
              <a:spcAft>
                <a:spcPts val="0"/>
              </a:spcAft>
              <a:defRPr sz="1020">
                <a:solidFill>
                  <a:schemeClr val="tx2">
                    <a:lumMod val="75000"/>
                  </a:schemeClr>
                </a:solidFill>
              </a:defRPr>
            </a:lvl1pPr>
          </a:lstStyle>
          <a:p>
            <a:r>
              <a:rPr lang="en-US">
                <a:solidFill>
                  <a:srgbClr val="C6C6C6">
                    <a:lumMod val="75000"/>
                  </a:srgbClr>
                </a:solidFill>
              </a:rPr>
              <a:t>Presentation footer 10PT grey. Please add the relevant country to the footer.</a:t>
            </a:r>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defTabSz="913765" fontAlgn="auto">
              <a:spcBef>
                <a:spcPts val="0"/>
              </a:spcBef>
              <a:spcAft>
                <a:spcPts val="0"/>
              </a:spcAft>
              <a:defRPr sz="1020">
                <a:solidFill>
                  <a:schemeClr val="tx2">
                    <a:lumMod val="75000"/>
                  </a:schemeClr>
                </a:solidFill>
              </a:defRPr>
            </a:lvl1pPr>
          </a:lstStyle>
          <a:p>
            <a:fld id="{1ED2235E-0982-3B42-A838-A74550CD4449}" type="slidenum">
              <a:rPr lang="en-GB" smtClean="0">
                <a:solidFill>
                  <a:srgbClr val="C6C6C6">
                    <a:lumMod val="75000"/>
                  </a:srgbClr>
                </a:solidFill>
              </a:rPr>
            </a:fld>
            <a:endParaRPr lang="en-GB" dirty="0">
              <a:solidFill>
                <a:srgbClr val="C6C6C6">
                  <a:lumMod val="75000"/>
                </a:srgbClr>
              </a:solidFill>
            </a:endParaRPr>
          </a:p>
        </p:txBody>
      </p:sp>
      <p:sp>
        <p:nvSpPr>
          <p:cNvPr id="10" name="Rectangle 9"/>
          <p:cNvSpPr/>
          <p:nvPr/>
        </p:nvSpPr>
        <p:spPr>
          <a:xfrm>
            <a:off x="403224" y="688979"/>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357" tIns="45680" rIns="91357" bIns="45680" rtlCol="0" anchor="ctr"/>
          <a:lstStyle/>
          <a:p>
            <a:pPr algn="ctr" defTabSz="913765"/>
            <a:endParaRPr lang="en-GB" sz="1835" dirty="0">
              <a:solidFill>
                <a:prstClr val="white"/>
              </a:solidFill>
            </a:endParaRPr>
          </a:p>
        </p:txBody>
      </p:sp>
      <p:pic>
        <p:nvPicPr>
          <p:cNvPr id="9" name="Picture 2" descr="\\psf\Home\Desktop\ENELLOGO1.jpg"/>
          <p:cNvPicPr>
            <a:picLocks noChangeAspect="1" noChangeArrowheads="1"/>
          </p:cNvPicPr>
          <p:nvPr/>
        </p:nvPicPr>
        <p:blipFill>
          <a:blip r:embed="rId17" cstate="print"/>
          <a:srcRect/>
          <a:stretch>
            <a:fillRect/>
          </a:stretch>
        </p:blipFill>
        <p:spPr bwMode="auto">
          <a:xfrm>
            <a:off x="10100485" y="690093"/>
            <a:ext cx="1326340" cy="480592"/>
          </a:xfrm>
          <a:prstGeom prst="rect">
            <a:avLst/>
          </a:prstGeom>
          <a:noFill/>
        </p:spPr>
      </p:pic>
    </p:spTree>
  </p:cSld>
  <p:clrMap bg1="lt1" tx1="dk1" bg2="lt2" tx2="dk2" accent1="accent1" accent2="accent2" accent3="accent3" accent4="accent4" accent5="accent5" accent6="accent6" hlink="hlink" folHlink="folHlink"/>
  <p:sldLayoutIdLst>
    <p:sldLayoutId id="2147484675" r:id="rId1"/>
    <p:sldLayoutId id="2147484676" r:id="rId2"/>
    <p:sldLayoutId id="2147484677" r:id="rId3"/>
    <p:sldLayoutId id="2147484678" r:id="rId4"/>
    <p:sldLayoutId id="2147484679" r:id="rId5"/>
    <p:sldLayoutId id="2147484680" r:id="rId6"/>
    <p:sldLayoutId id="2147484681" r:id="rId7"/>
    <p:sldLayoutId id="2147484682" r:id="rId8"/>
    <p:sldLayoutId id="2147484683" r:id="rId9"/>
    <p:sldLayoutId id="2147484684" r:id="rId10"/>
    <p:sldLayoutId id="2147484685" r:id="rId11"/>
    <p:sldLayoutId id="2147484686" r:id="rId12"/>
  </p:sldLayoutIdLst>
  <p:hf hdr="0" ftr="0" dt="0"/>
  <p:txStyles>
    <p:titleStyle>
      <a:lvl1pPr algn="l" defTabSz="913765" rtl="0" eaLnBrk="1" latinLnBrk="0" hangingPunct="1">
        <a:lnSpc>
          <a:spcPct val="90000"/>
        </a:lnSpc>
        <a:spcBef>
          <a:spcPct val="0"/>
        </a:spcBef>
        <a:buNone/>
        <a:defRPr sz="2755" b="1" kern="1200">
          <a:solidFill>
            <a:schemeClr val="tx1"/>
          </a:solidFill>
          <a:latin typeface="+mj-lt"/>
          <a:ea typeface="+mj-ea"/>
          <a:cs typeface="+mj-cs"/>
        </a:defRPr>
      </a:lvl1pPr>
    </p:titleStyle>
    <p:bodyStyle>
      <a:lvl1pPr marL="0" indent="0" algn="l" defTabSz="913765" rtl="0" eaLnBrk="1" latinLnBrk="0" hangingPunct="1">
        <a:lnSpc>
          <a:spcPct val="100000"/>
        </a:lnSpc>
        <a:spcBef>
          <a:spcPts val="600"/>
        </a:spcBef>
        <a:spcAft>
          <a:spcPts val="600"/>
        </a:spcAft>
        <a:buFont typeface="Arial" panose="020B0604020202020204"/>
        <a:buNone/>
        <a:tabLst>
          <a:tab pos="1056005" algn="l"/>
        </a:tabLst>
        <a:defRPr sz="1835" kern="1200">
          <a:solidFill>
            <a:schemeClr val="tx1"/>
          </a:solidFill>
          <a:latin typeface="+mn-lt"/>
          <a:ea typeface="+mn-ea"/>
          <a:cs typeface="+mn-cs"/>
        </a:defRPr>
      </a:lvl1pPr>
      <a:lvl2pPr marL="285750" indent="-285750" algn="l" defTabSz="913765" rtl="0" eaLnBrk="1" latinLnBrk="0" hangingPunct="1">
        <a:lnSpc>
          <a:spcPct val="100000"/>
        </a:lnSpc>
        <a:spcBef>
          <a:spcPts val="0"/>
        </a:spcBef>
        <a:spcAft>
          <a:spcPts val="600"/>
        </a:spcAft>
        <a:buFont typeface="Lucida Grande"/>
        <a:buChar char="-"/>
        <a:tabLst>
          <a:tab pos="1056005" algn="l"/>
        </a:tabLst>
        <a:defRPr sz="1835" i="0" kern="1200">
          <a:solidFill>
            <a:schemeClr val="tx1"/>
          </a:solidFill>
          <a:latin typeface="+mn-lt"/>
          <a:ea typeface="+mn-ea"/>
          <a:cs typeface="+mn-cs"/>
        </a:defRPr>
      </a:lvl2pPr>
      <a:lvl3pPr marL="539115" indent="-26987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3pPr>
      <a:lvl4pPr marL="541020" indent="-271145" algn="l" defTabSz="913765" rtl="0" eaLnBrk="1" latinLnBrk="0" hangingPunct="1">
        <a:lnSpc>
          <a:spcPct val="100000"/>
        </a:lnSpc>
        <a:spcBef>
          <a:spcPts val="0"/>
        </a:spcBef>
        <a:spcAft>
          <a:spcPts val="600"/>
        </a:spcAft>
        <a:buFont typeface="Lucida Grande"/>
        <a:buChar char="-"/>
        <a:tabLst>
          <a:tab pos="1056005" algn="l"/>
        </a:tabLst>
        <a:defRPr sz="1835" kern="1200">
          <a:solidFill>
            <a:schemeClr val="tx1"/>
          </a:solidFill>
          <a:latin typeface="+mn-lt"/>
          <a:ea typeface="+mn-ea"/>
          <a:cs typeface="+mn-cs"/>
        </a:defRPr>
      </a:lvl4pPr>
      <a:lvl5pPr marL="541020" indent="-271145" algn="l" defTabSz="913765" rtl="0" eaLnBrk="1" latinLnBrk="0" hangingPunct="1">
        <a:lnSpc>
          <a:spcPct val="100000"/>
        </a:lnSpc>
        <a:spcBef>
          <a:spcPts val="0"/>
        </a:spcBef>
        <a:spcAft>
          <a:spcPts val="600"/>
        </a:spcAft>
        <a:buFont typeface="Lucida Grande"/>
        <a:buChar char="-"/>
        <a:defRPr sz="1835" kern="1200">
          <a:solidFill>
            <a:schemeClr val="tx1"/>
          </a:solidFill>
          <a:latin typeface="+mn-lt"/>
          <a:ea typeface="+mn-ea"/>
          <a:cs typeface="+mn-cs"/>
        </a:defRPr>
      </a:lvl5pPr>
      <a:lvl6pPr marL="251269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6pPr>
      <a:lvl7pPr marL="2969260"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7pPr>
      <a:lvl8pPr marL="34258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8pPr>
      <a:lvl9pPr marL="3883025" indent="-228600" algn="l" defTabSz="913765" rtl="0" eaLnBrk="1" latinLnBrk="0" hangingPunct="1">
        <a:lnSpc>
          <a:spcPct val="90000"/>
        </a:lnSpc>
        <a:spcBef>
          <a:spcPts val="500"/>
        </a:spcBef>
        <a:buFont typeface="Arial" panose="020B0604020202020204"/>
        <a:buChar char="•"/>
        <a:defRPr sz="1835" kern="1200">
          <a:solidFill>
            <a:schemeClr val="tx1"/>
          </a:solidFill>
          <a:latin typeface="+mn-lt"/>
          <a:ea typeface="+mn-ea"/>
          <a:cs typeface="+mn-cs"/>
        </a:defRPr>
      </a:lvl9pPr>
    </p:bodyStyle>
    <p:otherStyle>
      <a:defPPr>
        <a:defRPr lang="en-US"/>
      </a:defPPr>
      <a:lvl1pPr marL="0" algn="l" defTabSz="913765" rtl="0" eaLnBrk="1" latinLnBrk="0" hangingPunct="1">
        <a:defRPr sz="1835" kern="1200">
          <a:solidFill>
            <a:schemeClr val="tx1"/>
          </a:solidFill>
          <a:latin typeface="+mn-lt"/>
          <a:ea typeface="+mn-ea"/>
          <a:cs typeface="+mn-cs"/>
        </a:defRPr>
      </a:lvl1pPr>
      <a:lvl2pPr marL="456565" algn="l" defTabSz="913765" rtl="0" eaLnBrk="1" latinLnBrk="0" hangingPunct="1">
        <a:defRPr sz="1835" kern="1200">
          <a:solidFill>
            <a:schemeClr val="tx1"/>
          </a:solidFill>
          <a:latin typeface="+mn-lt"/>
          <a:ea typeface="+mn-ea"/>
          <a:cs typeface="+mn-cs"/>
        </a:defRPr>
      </a:lvl2pPr>
      <a:lvl3pPr marL="913765" algn="l" defTabSz="913765" rtl="0" eaLnBrk="1" latinLnBrk="0" hangingPunct="1">
        <a:defRPr sz="1835" kern="1200">
          <a:solidFill>
            <a:schemeClr val="tx1"/>
          </a:solidFill>
          <a:latin typeface="+mn-lt"/>
          <a:ea typeface="+mn-ea"/>
          <a:cs typeface="+mn-cs"/>
        </a:defRPr>
      </a:lvl3pPr>
      <a:lvl4pPr marL="1370330" algn="l" defTabSz="913765" rtl="0" eaLnBrk="1" latinLnBrk="0" hangingPunct="1">
        <a:defRPr sz="1835" kern="1200">
          <a:solidFill>
            <a:schemeClr val="tx1"/>
          </a:solidFill>
          <a:latin typeface="+mn-lt"/>
          <a:ea typeface="+mn-ea"/>
          <a:cs typeface="+mn-cs"/>
        </a:defRPr>
      </a:lvl4pPr>
      <a:lvl5pPr marL="1827530" algn="l" defTabSz="913765" rtl="0" eaLnBrk="1" latinLnBrk="0" hangingPunct="1">
        <a:defRPr sz="1835" kern="1200">
          <a:solidFill>
            <a:schemeClr val="tx1"/>
          </a:solidFill>
          <a:latin typeface="+mn-lt"/>
          <a:ea typeface="+mn-ea"/>
          <a:cs typeface="+mn-cs"/>
        </a:defRPr>
      </a:lvl5pPr>
      <a:lvl6pPr marL="2284095" algn="l" defTabSz="913765" rtl="0" eaLnBrk="1" latinLnBrk="0" hangingPunct="1">
        <a:defRPr sz="1835" kern="1200">
          <a:solidFill>
            <a:schemeClr val="tx1"/>
          </a:solidFill>
          <a:latin typeface="+mn-lt"/>
          <a:ea typeface="+mn-ea"/>
          <a:cs typeface="+mn-cs"/>
        </a:defRPr>
      </a:lvl6pPr>
      <a:lvl7pPr marL="2740660" algn="l" defTabSz="913765" rtl="0" eaLnBrk="1" latinLnBrk="0" hangingPunct="1">
        <a:defRPr sz="1835" kern="1200">
          <a:solidFill>
            <a:schemeClr val="tx1"/>
          </a:solidFill>
          <a:latin typeface="+mn-lt"/>
          <a:ea typeface="+mn-ea"/>
          <a:cs typeface="+mn-cs"/>
        </a:defRPr>
      </a:lvl7pPr>
      <a:lvl8pPr marL="3197860" algn="l" defTabSz="913765" rtl="0" eaLnBrk="1" latinLnBrk="0" hangingPunct="1">
        <a:defRPr sz="1835" kern="1200">
          <a:solidFill>
            <a:schemeClr val="tx1"/>
          </a:solidFill>
          <a:latin typeface="+mn-lt"/>
          <a:ea typeface="+mn-ea"/>
          <a:cs typeface="+mn-cs"/>
        </a:defRPr>
      </a:lvl8pPr>
      <a:lvl9pPr marL="3654425" algn="l" defTabSz="913765" rtl="0" eaLnBrk="1" latinLnBrk="0" hangingPunct="1">
        <a:defRPr sz="1835"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3" y="670125"/>
            <a:ext cx="8375651" cy="394980"/>
          </a:xfrm>
          <a:prstGeom prst="rect">
            <a:avLst/>
          </a:prstGeom>
        </p:spPr>
        <p:txBody>
          <a:bodyPr vert="horz" wrap="square" lIns="0" tIns="0" rIns="0" bIns="0" rtlCol="0" anchor="t">
            <a:noAutofit/>
          </a:bodyPr>
          <a:lstStyle/>
          <a:p>
            <a:r>
              <a:rPr lang="pt-BR" noProof="0"/>
              <a:t>Clique para editar o estilo do título mestre</a:t>
            </a:r>
            <a:endParaRPr lang="en-GB" noProof="0"/>
          </a:p>
        </p:txBody>
      </p:sp>
      <p:sp>
        <p:nvSpPr>
          <p:cNvPr id="3" name="Text Placeholder 2"/>
          <p:cNvSpPr>
            <a:spLocks noGrp="1"/>
          </p:cNvSpPr>
          <p:nvPr>
            <p:ph type="body" idx="1"/>
          </p:nvPr>
        </p:nvSpPr>
        <p:spPr>
          <a:xfrm>
            <a:off x="762001" y="2055707"/>
            <a:ext cx="10664825" cy="4110147"/>
          </a:xfrm>
          <a:prstGeom prst="rect">
            <a:avLst/>
          </a:prstGeom>
        </p:spPr>
        <p:txBody>
          <a:bodyPr vert="horz" wrap="square" lIns="0" tIns="0" rIns="179943" bIns="0" rtlCol="0">
            <a:noAutofit/>
          </a:bodyPr>
          <a:lstStyle/>
          <a:p>
            <a:pPr lvl="0"/>
            <a:r>
              <a:rPr lang="pt-BR" noProof="0"/>
              <a:t>Clique para editar os estilos do texto mestre</a:t>
            </a:r>
            <a:endParaRPr lang="pt-BR" noProof="0"/>
          </a:p>
          <a:p>
            <a:pPr lvl="1"/>
            <a:r>
              <a:rPr lang="pt-BR" noProof="0"/>
              <a:t>Segundo nível</a:t>
            </a:r>
            <a:endParaRPr lang="pt-BR" noProof="0"/>
          </a:p>
          <a:p>
            <a:pPr lvl="2"/>
            <a:r>
              <a:rPr lang="pt-BR" noProof="0"/>
              <a:t>Terceiro nível</a:t>
            </a:r>
            <a:endParaRPr lang="pt-BR" noProof="0"/>
          </a:p>
          <a:p>
            <a:pPr lvl="3"/>
            <a:r>
              <a:rPr lang="pt-BR" noProof="0"/>
              <a:t>Quarto nível</a:t>
            </a:r>
            <a:endParaRPr lang="pt-BR" noProof="0"/>
          </a:p>
          <a:p>
            <a:pPr lvl="4"/>
            <a:r>
              <a:rPr lang="pt-BR" noProof="0"/>
              <a:t>Quinto nível</a:t>
            </a:r>
            <a:endParaRPr lang="en-GB" noProof="0"/>
          </a:p>
        </p:txBody>
      </p:sp>
      <p:sp>
        <p:nvSpPr>
          <p:cNvPr id="4" name="Date Placeholder 3"/>
          <p:cNvSpPr>
            <a:spLocks noGrp="1"/>
          </p:cNvSpPr>
          <p:nvPr>
            <p:ph type="dt" sz="half" idx="2"/>
          </p:nvPr>
        </p:nvSpPr>
        <p:spPr>
          <a:xfrm>
            <a:off x="772216"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fld id="{9304A4C8-297B-4E6C-AF39-C8F164EC916B}" type="datetime1">
              <a:rPr lang="pt-BR" smtClean="0">
                <a:solidFill>
                  <a:srgbClr val="C6C6C6">
                    <a:lumMod val="75000"/>
                  </a:srgbClr>
                </a:solidFill>
              </a:rPr>
            </a:fld>
            <a:endParaRPr lang="en-GB">
              <a:solidFill>
                <a:srgbClr val="C6C6C6">
                  <a:lumMod val="75000"/>
                </a:srgbClr>
              </a:solidFill>
            </a:endParaRPr>
          </a:p>
        </p:txBody>
      </p:sp>
      <p:sp>
        <p:nvSpPr>
          <p:cNvPr id="5" name="Footer Placeholder 4"/>
          <p:cNvSpPr>
            <a:spLocks noGrp="1"/>
          </p:cNvSpPr>
          <p:nvPr>
            <p:ph type="ftr" sz="quarter" idx="3"/>
          </p:nvPr>
        </p:nvSpPr>
        <p:spPr>
          <a:xfrm>
            <a:off x="2282829" y="6264005"/>
            <a:ext cx="8381999"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endParaRPr lang="en-GB"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fld id="{1ED2235E-0982-3B42-A838-A74550CD4449}" type="slidenum">
              <a:rPr lang="en-GB" smtClean="0">
                <a:solidFill>
                  <a:srgbClr val="C6C6C6">
                    <a:lumMod val="75000"/>
                  </a:srgbClr>
                </a:solidFill>
              </a:rPr>
            </a:fld>
            <a:endParaRPr lang="en-GB">
              <a:solidFill>
                <a:srgbClr val="C6C6C6">
                  <a:lumMod val="75000"/>
                </a:srgbClr>
              </a:solidFill>
            </a:endParaRPr>
          </a:p>
        </p:txBody>
      </p:sp>
      <p:sp>
        <p:nvSpPr>
          <p:cNvPr id="10" name="Rectangle 9"/>
          <p:cNvSpPr/>
          <p:nvPr/>
        </p:nvSpPr>
        <p:spPr>
          <a:xfrm>
            <a:off x="403225" y="688979"/>
            <a:ext cx="196851" cy="682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1" tIns="45707" rIns="91411" bIns="45707" rtlCol="0" anchor="ctr"/>
          <a:lstStyle/>
          <a:p>
            <a:pPr algn="ctr"/>
            <a:endParaRPr lang="en-GB" sz="2400">
              <a:solidFill>
                <a:prstClr val="white"/>
              </a:solidFill>
            </a:endParaRPr>
          </a:p>
        </p:txBody>
      </p:sp>
      <p:pic>
        <p:nvPicPr>
          <p:cNvPr id="9" name="Picture 2" descr="\\psf\Home\Desktop\ENELLOGO1.jpg"/>
          <p:cNvPicPr>
            <a:picLocks noChangeAspect="1" noChangeArrowheads="1"/>
          </p:cNvPicPr>
          <p:nvPr/>
        </p:nvPicPr>
        <p:blipFill>
          <a:blip r:embed="rId13" cstate="email"/>
          <a:srcRect/>
          <a:stretch>
            <a:fillRect/>
          </a:stretch>
        </p:blipFill>
        <p:spPr bwMode="auto">
          <a:xfrm>
            <a:off x="10100485" y="690093"/>
            <a:ext cx="1326339" cy="480592"/>
          </a:xfrm>
          <a:prstGeom prst="rect">
            <a:avLst/>
          </a:prstGeom>
          <a:noFill/>
        </p:spPr>
      </p:pic>
    </p:spTree>
  </p:cSld>
  <p:clrMap bg1="lt1" tx1="dk1" bg2="lt2" tx2="dk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Lst>
  <p:hf hdr="0" ft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05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1999" y="670121"/>
            <a:ext cx="8375651" cy="394980"/>
          </a:xfrm>
          <a:prstGeom prst="rect">
            <a:avLst/>
          </a:prstGeom>
        </p:spPr>
        <p:txBody>
          <a:bodyPr vert="horz" wrap="square" lIns="0" tIns="0" rIns="0" bIns="0" rtlCol="0" anchor="t">
            <a:noAutofit/>
          </a:bodyPr>
          <a:lstStyle/>
          <a:p>
            <a:r>
              <a:rPr lang="en-GB" noProof="0"/>
              <a:t>Click to edit Master title style</a:t>
            </a:r>
            <a:endParaRPr lang="en-GB" noProof="0"/>
          </a:p>
        </p:txBody>
      </p:sp>
      <p:sp>
        <p:nvSpPr>
          <p:cNvPr id="3" name="Text Placeholder 2"/>
          <p:cNvSpPr>
            <a:spLocks noGrp="1"/>
          </p:cNvSpPr>
          <p:nvPr>
            <p:ph type="body" idx="1"/>
          </p:nvPr>
        </p:nvSpPr>
        <p:spPr>
          <a:xfrm>
            <a:off x="761999" y="2055703"/>
            <a:ext cx="10664825" cy="4110147"/>
          </a:xfrm>
          <a:prstGeom prst="rect">
            <a:avLst/>
          </a:prstGeom>
        </p:spPr>
        <p:txBody>
          <a:bodyPr vert="horz" wrap="square" lIns="0" tIns="0" rIns="180000" bIns="0" rtlCol="0">
            <a:noAutofit/>
          </a:bodyPr>
          <a:lstStyle/>
          <a:p>
            <a:pPr lvl="0"/>
            <a:r>
              <a:rPr lang="en-GB" noProof="0" dirty="0"/>
              <a:t>Click to edit Master text styles</a:t>
            </a:r>
            <a:endParaRPr lang="en-GB" noProof="0" dirty="0"/>
          </a:p>
          <a:p>
            <a:pPr lvl="1"/>
            <a:r>
              <a:rPr lang="en-GB" noProof="0" dirty="0"/>
              <a:t>Second level</a:t>
            </a:r>
            <a:endParaRPr lang="en-GB" noProof="0" dirty="0"/>
          </a:p>
          <a:p>
            <a:pPr lvl="2"/>
            <a:r>
              <a:rPr lang="en-GB" noProof="0" dirty="0"/>
              <a:t>Third level</a:t>
            </a:r>
            <a:endParaRPr lang="en-GB" noProof="0" dirty="0"/>
          </a:p>
          <a:p>
            <a:pPr lvl="3"/>
            <a:r>
              <a:rPr lang="en-GB" noProof="0" dirty="0"/>
              <a:t>Fourth level</a:t>
            </a:r>
            <a:endParaRPr lang="en-GB" noProof="0" dirty="0"/>
          </a:p>
          <a:p>
            <a:pPr lvl="4"/>
            <a:r>
              <a:rPr lang="en-GB" noProof="0" dirty="0"/>
              <a:t>Fifth level</a:t>
            </a:r>
            <a:endParaRPr lang="en-GB" noProof="0" dirty="0"/>
          </a:p>
        </p:txBody>
      </p:sp>
      <p:sp>
        <p:nvSpPr>
          <p:cNvPr id="4" name="Date Placeholder 3"/>
          <p:cNvSpPr>
            <a:spLocks noGrp="1"/>
          </p:cNvSpPr>
          <p:nvPr>
            <p:ph type="dt" sz="half" idx="2"/>
          </p:nvPr>
        </p:nvSpPr>
        <p:spPr>
          <a:xfrm>
            <a:off x="772211" y="6434981"/>
            <a:ext cx="1510613" cy="153888"/>
          </a:xfrm>
          <a:prstGeom prst="rect">
            <a:avLst/>
          </a:prstGeom>
        </p:spPr>
        <p:txBody>
          <a:bodyPr vert="horz" wrap="square" lIns="0" tIns="0" rIns="0" bIns="0" rtlCol="0" anchor="ctr">
            <a:noAutofit/>
          </a:bodyPr>
          <a:lstStyle>
            <a:lvl1pPr algn="l">
              <a:defRPr sz="1000">
                <a:solidFill>
                  <a:schemeClr val="tx2"/>
                </a:solidFill>
              </a:defRPr>
            </a:lvl1pPr>
          </a:lstStyle>
          <a:p>
            <a:fld id="{4F9F1D50-61E3-8F45-99E5-AF40FA164840}" type="datetime1">
              <a:rPr lang="en-GB" smtClean="0"/>
            </a:fld>
            <a:endParaRPr lang="en-GB" dirty="0"/>
          </a:p>
        </p:txBody>
      </p:sp>
      <p:sp>
        <p:nvSpPr>
          <p:cNvPr id="5" name="Footer Placeholder 4"/>
          <p:cNvSpPr>
            <a:spLocks noGrp="1"/>
          </p:cNvSpPr>
          <p:nvPr>
            <p:ph type="ftr" sz="quarter" idx="3"/>
          </p:nvPr>
        </p:nvSpPr>
        <p:spPr>
          <a:xfrm>
            <a:off x="2282825" y="6434981"/>
            <a:ext cx="8381999" cy="153888"/>
          </a:xfrm>
          <a:prstGeom prst="rect">
            <a:avLst/>
          </a:prstGeom>
        </p:spPr>
        <p:txBody>
          <a:bodyPr vert="horz" wrap="square" lIns="0" tIns="0" rIns="0" bIns="0" rtlCol="0" anchor="ctr">
            <a:noAutofit/>
          </a:bodyPr>
          <a:lstStyle>
            <a:lvl1pPr algn="l">
              <a:defRPr sz="1000">
                <a:solidFill>
                  <a:schemeClr val="tx2"/>
                </a:solidFill>
              </a:defRPr>
            </a:lvl1pPr>
          </a:lstStyle>
          <a:p>
            <a:r>
              <a:rPr lang="en-GB"/>
              <a:t>Presentation footer 10PT. Please add the relevant country to the footer.</a:t>
            </a:r>
            <a:endParaRPr lang="en-GB" dirty="0"/>
          </a:p>
        </p:txBody>
      </p:sp>
      <p:sp>
        <p:nvSpPr>
          <p:cNvPr id="6" name="Slide Number Placeholder 5"/>
          <p:cNvSpPr>
            <a:spLocks noGrp="1"/>
          </p:cNvSpPr>
          <p:nvPr>
            <p:ph type="sldNum" sz="quarter" idx="4"/>
          </p:nvPr>
        </p:nvSpPr>
        <p:spPr>
          <a:xfrm>
            <a:off x="10664825" y="6434981"/>
            <a:ext cx="762000" cy="153888"/>
          </a:xfrm>
          <a:prstGeom prst="rect">
            <a:avLst/>
          </a:prstGeom>
        </p:spPr>
        <p:txBody>
          <a:bodyPr vert="horz" wrap="square" lIns="0" tIns="0" rIns="0" bIns="0" rtlCol="0" anchor="ctr">
            <a:noAutofit/>
          </a:bodyPr>
          <a:lstStyle>
            <a:lvl1pPr algn="r">
              <a:defRPr sz="1000">
                <a:solidFill>
                  <a:schemeClr val="tx2"/>
                </a:solidFill>
              </a:defRPr>
            </a:lvl1pPr>
          </a:lstStyle>
          <a:p>
            <a:fld id="{1ED2235E-0982-3B42-A838-A74550CD4449}" type="slidenum">
              <a:rPr lang="en-GB" smtClean="0"/>
            </a:fld>
            <a:endParaRPr lang="en-GB"/>
          </a:p>
        </p:txBody>
      </p:sp>
      <p:pic>
        <p:nvPicPr>
          <p:cNvPr id="7" name="Immagin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9137650" y="704487"/>
            <a:ext cx="2289172" cy="576458"/>
          </a:xfrm>
          <a:prstGeom prst="rect">
            <a:avLst/>
          </a:prstGeom>
        </p:spPr>
      </p:pic>
    </p:spTree>
  </p:cSld>
  <p:clrMap bg1="lt1" tx1="dk1" bg2="lt2" tx2="dk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 id="2147484724" r:id="rId24"/>
    <p:sldLayoutId id="2147484725" r:id="rId25"/>
    <p:sldLayoutId id="2147484726" r:id="rId26"/>
    <p:sldLayoutId id="2147484727" r:id="rId27"/>
    <p:sldLayoutId id="2147484728" r:id="rId28"/>
    <p:sldLayoutId id="2147484729" r:id="rId29"/>
    <p:sldLayoutId id="2147484730" r:id="rId30"/>
    <p:sldLayoutId id="2147484731" r:id="rId31"/>
    <p:sldLayoutId id="2147484732" r:id="rId32"/>
    <p:sldLayoutId id="2147484733" r:id="rId33"/>
    <p:sldLayoutId id="2147484734" r:id="rId34"/>
    <p:sldLayoutId id="2147484735" r:id="rId35"/>
    <p:sldLayoutId id="2147484736" r:id="rId36"/>
    <p:sldLayoutId id="2147484737" r:id="rId37"/>
    <p:sldLayoutId id="2147484738" r:id="rId38"/>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7275"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7275"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3pPr>
      <a:lvl4pPr marL="541655" indent="-271780" algn="l" defTabSz="914400" rtl="0" eaLnBrk="1" latinLnBrk="0" hangingPunct="1">
        <a:lnSpc>
          <a:spcPct val="100000"/>
        </a:lnSpc>
        <a:spcBef>
          <a:spcPts val="0"/>
        </a:spcBef>
        <a:spcAft>
          <a:spcPts val="600"/>
        </a:spcAft>
        <a:buFont typeface="Lucida Grande"/>
        <a:buChar char="-"/>
        <a:tabLst>
          <a:tab pos="1057275" algn="l"/>
        </a:tabLst>
        <a:defRPr sz="1800" kern="1200">
          <a:solidFill>
            <a:schemeClr val="tx1"/>
          </a:solidFill>
          <a:latin typeface="+mn-lt"/>
          <a:ea typeface="+mn-ea"/>
          <a:cs typeface="+mn-cs"/>
        </a:defRPr>
      </a:lvl4pPr>
      <a:lvl5pPr marL="541655" indent="-271780"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506390" name="Slide do think-cell" r:id="rId2" imgW="5715" imgH="5715" progId="TCLayout.ActiveDocument.1">
                  <p:embed/>
                </p:oleObj>
              </mc:Choice>
              <mc:Fallback>
                <p:oleObj name="Slide do think-cell" r:id="rId2" imgW="5715" imgH="5715" progId="TCLayout.ActiveDocument.1">
                  <p:embed/>
                  <p:pic>
                    <p:nvPicPr>
                      <p:cNvPr id="0" name="Object 6"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hidden="1"/>
          <p:cNvSpPr/>
          <p:nvPr userDrawn="1">
            <p:custDataLst>
              <p:tags r:id="rId4"/>
            </p:custDataLst>
          </p:nvPr>
        </p:nvSpPr>
        <p:spPr>
          <a:xfrm>
            <a:off x="0" y="0"/>
            <a:ext cx="211667" cy="211667"/>
          </a:xfrm>
          <a:prstGeom prst="rect">
            <a:avLst/>
          </a:prstGeom>
          <a:gradFill flip="none" rotWithShape="1">
            <a:gsLst>
              <a:gs pos="0">
                <a:schemeClr val="accent6"/>
              </a:gs>
              <a:gs pos="50000">
                <a:srgbClr val="FFC000"/>
              </a:gs>
            </a:gsLst>
            <a:lin ang="10800000" scaled="1"/>
            <a:tileRect/>
          </a:gradFill>
          <a:effectLst/>
        </p:spPr>
        <p:style>
          <a:lnRef idx="0">
            <a:schemeClr val="dk1">
              <a:shade val="80000"/>
              <a:hueOff val="0"/>
              <a:satOff val="0"/>
              <a:lumOff val="0"/>
              <a:alphaOff val="0"/>
            </a:schemeClr>
          </a:lnRef>
          <a:fillRef idx="1">
            <a:scrgbClr r="0" g="0" b="0"/>
          </a:fillRef>
          <a:effectRef idx="3">
            <a:schemeClr val="dk1">
              <a:tint val="40000"/>
              <a:hueOff val="0"/>
              <a:satOff val="0"/>
              <a:lumOff val="0"/>
              <a:alphaOff val="0"/>
            </a:schemeClr>
          </a:effectRef>
          <a:fontRef idx="minor">
            <a:schemeClr val="lt1">
              <a:hueOff val="0"/>
              <a:satOff val="0"/>
              <a:lumOff val="0"/>
              <a:alphaOff val="0"/>
            </a:schemeClr>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800" b="1" dirty="0">
              <a:solidFill>
                <a:srgbClr val="FFFFFF">
                  <a:hueOff val="0"/>
                  <a:satOff val="0"/>
                  <a:lumOff val="0"/>
                  <a:alphaOff val="0"/>
                </a:srgbClr>
              </a:solidFill>
              <a:sym typeface="Arial" panose="020B0604020202020204" pitchFamily="34" charset="0"/>
            </a:endParaRPr>
          </a:p>
        </p:txBody>
      </p:sp>
      <p:sp>
        <p:nvSpPr>
          <p:cNvPr id="2" name="Title Placeholder 1"/>
          <p:cNvSpPr>
            <a:spLocks noGrp="1"/>
          </p:cNvSpPr>
          <p:nvPr>
            <p:ph type="title"/>
          </p:nvPr>
        </p:nvSpPr>
        <p:spPr>
          <a:xfrm>
            <a:off x="762001" y="670122"/>
            <a:ext cx="8375651" cy="394980"/>
          </a:xfrm>
          <a:prstGeom prst="rect">
            <a:avLst/>
          </a:prstGeom>
        </p:spPr>
        <p:txBody>
          <a:bodyPr vert="horz" wrap="square" lIns="0" tIns="0" rIns="0" bIns="0" rtlCol="0" anchor="t">
            <a:noAutofit/>
          </a:body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endParaRPr lang="en-US" noProof="0" dirty="0"/>
          </a:p>
        </p:txBody>
      </p:sp>
      <p:sp>
        <p:nvSpPr>
          <p:cNvPr id="3" name="Text Placeholder 2"/>
          <p:cNvSpPr>
            <a:spLocks noGrp="1"/>
          </p:cNvSpPr>
          <p:nvPr>
            <p:ph type="body" idx="1"/>
          </p:nvPr>
        </p:nvSpPr>
        <p:spPr>
          <a:xfrm>
            <a:off x="762002" y="2055704"/>
            <a:ext cx="10664825" cy="4110147"/>
          </a:xfrm>
          <a:prstGeom prst="rect">
            <a:avLst/>
          </a:prstGeom>
        </p:spPr>
        <p:txBody>
          <a:bodyPr vert="horz" wrap="square" lIns="0" tIns="0" rIns="180000" bIns="0" rtlCol="0">
            <a:noAutofit/>
          </a:body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endParaRPr lang="en-US" noProof="0" dirty="0"/>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4"/>
            <a:r>
              <a:rPr lang="en-US" noProof="0" dirty="0"/>
              <a:t>Quinto </a:t>
            </a:r>
            <a:r>
              <a:rPr lang="en-US" noProof="0" dirty="0" err="1"/>
              <a:t>livello</a:t>
            </a:r>
            <a:endParaRPr lang="en-US" noProof="0" dirty="0"/>
          </a:p>
        </p:txBody>
      </p:sp>
      <p:sp>
        <p:nvSpPr>
          <p:cNvPr id="4" name="Date Placeholder 3"/>
          <p:cNvSpPr>
            <a:spLocks noGrp="1"/>
          </p:cNvSpPr>
          <p:nvPr>
            <p:ph type="dt" sz="half" idx="2"/>
          </p:nvPr>
        </p:nvSpPr>
        <p:spPr>
          <a:xfrm>
            <a:off x="772211" y="6264005"/>
            <a:ext cx="1510613" cy="153888"/>
          </a:xfrm>
          <a:prstGeom prst="rect">
            <a:avLst/>
          </a:prstGeom>
        </p:spPr>
        <p:txBody>
          <a:bodyPr vert="horz" wrap="square" lIns="0" tIns="0" rIns="0" bIns="0" rtlCol="0" anchor="ctr">
            <a:noAutofit/>
          </a:bodyPr>
          <a:lstStyle>
            <a:lvl1pPr algn="l">
              <a:defRPr sz="1000">
                <a:solidFill>
                  <a:schemeClr val="tx2">
                    <a:lumMod val="75000"/>
                  </a:schemeClr>
                </a:solidFill>
              </a:defRPr>
            </a:lvl1pPr>
          </a:lstStyle>
          <a:p>
            <a:pPr defTabSz="914400"/>
            <a:fld id="{88935EA8-8B2A-41A9-9349-6C4546EFCC60}" type="datetime1">
              <a:rPr lang="en-US" smtClean="0">
                <a:solidFill>
                  <a:srgbClr val="C6C6C6">
                    <a:lumMod val="75000"/>
                  </a:srgbClr>
                </a:solidFill>
              </a:rPr>
            </a:fld>
            <a:endParaRPr lang="en-US" dirty="0">
              <a:solidFill>
                <a:srgbClr val="C6C6C6">
                  <a:lumMod val="75000"/>
                </a:srgbClr>
              </a:solidFill>
            </a:endParaRPr>
          </a:p>
        </p:txBody>
      </p:sp>
      <p:sp>
        <p:nvSpPr>
          <p:cNvPr id="5" name="Footer Placeholder 4"/>
          <p:cNvSpPr>
            <a:spLocks noGrp="1"/>
          </p:cNvSpPr>
          <p:nvPr>
            <p:ph type="ftr" sz="quarter" idx="3"/>
          </p:nvPr>
        </p:nvSpPr>
        <p:spPr>
          <a:xfrm>
            <a:off x="2282827" y="6264005"/>
            <a:ext cx="8381999" cy="153888"/>
          </a:xfrm>
          <a:prstGeom prst="rect">
            <a:avLst/>
          </a:prstGeom>
        </p:spPr>
        <p:txBody>
          <a:bodyPr vert="horz" wrap="square" lIns="0" tIns="0" rIns="0" bIns="0" rtlCol="0" anchor="ctr">
            <a:noAutofit/>
          </a:bodyPr>
          <a:lstStyle>
            <a:lvl1pPr algn="l" eaLnBrk="1">
              <a:defRPr sz="1000">
                <a:solidFill>
                  <a:schemeClr val="tx2">
                    <a:lumMod val="75000"/>
                  </a:schemeClr>
                </a:solidFill>
              </a:defRPr>
            </a:lvl1pPr>
          </a:lstStyle>
          <a:p>
            <a:pPr defTabSz="914400"/>
            <a:r>
              <a:rPr lang="en-US">
                <a:solidFill>
                  <a:srgbClr val="C6C6C6">
                    <a:lumMod val="75000"/>
                  </a:srgbClr>
                </a:solidFill>
              </a:rPr>
              <a:t>Presentation footer 10PT grey. Please add the relevant country to the footer.</a:t>
            </a:r>
            <a:endParaRPr lang="en-US" dirty="0">
              <a:solidFill>
                <a:srgbClr val="C6C6C6">
                  <a:lumMod val="75000"/>
                </a:srgbClr>
              </a:solidFill>
            </a:endParaRPr>
          </a:p>
        </p:txBody>
      </p:sp>
      <p:sp>
        <p:nvSpPr>
          <p:cNvPr id="6" name="Slide Number Placeholder 5"/>
          <p:cNvSpPr>
            <a:spLocks noGrp="1"/>
          </p:cNvSpPr>
          <p:nvPr>
            <p:ph type="sldNum" sz="quarter" idx="4"/>
          </p:nvPr>
        </p:nvSpPr>
        <p:spPr>
          <a:xfrm>
            <a:off x="10664825" y="6264005"/>
            <a:ext cx="762000" cy="153888"/>
          </a:xfrm>
          <a:prstGeom prst="rect">
            <a:avLst/>
          </a:prstGeom>
        </p:spPr>
        <p:txBody>
          <a:bodyPr vert="horz" wrap="square" lIns="0" tIns="0" rIns="0" bIns="0" rtlCol="0" anchor="ctr">
            <a:noAutofit/>
          </a:bodyPr>
          <a:lstStyle>
            <a:lvl1pPr algn="r">
              <a:defRPr sz="1000">
                <a:solidFill>
                  <a:schemeClr val="tx2">
                    <a:lumMod val="75000"/>
                  </a:schemeClr>
                </a:solidFill>
              </a:defRPr>
            </a:lvl1pPr>
          </a:lstStyle>
          <a:p>
            <a:pPr defTabSz="914400"/>
            <a:fld id="{1ED2235E-0982-3B42-A838-A74550CD4449}" type="slidenum">
              <a:rPr lang="en-US" smtClean="0">
                <a:solidFill>
                  <a:srgbClr val="C6C6C6">
                    <a:lumMod val="75000"/>
                  </a:srgbClr>
                </a:solidFill>
              </a:rPr>
            </a:fld>
            <a:endParaRPr lang="en-US" dirty="0">
              <a:solidFill>
                <a:srgbClr val="C6C6C6">
                  <a:lumMod val="75000"/>
                </a:srgbClr>
              </a:solidFill>
            </a:endParaRPr>
          </a:p>
        </p:txBody>
      </p:sp>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a:buNone/>
        <a:tabLst>
          <a:tab pos="1056640" algn="l"/>
        </a:tabLst>
        <a:defRPr sz="1800" kern="1200">
          <a:solidFill>
            <a:schemeClr val="tx1"/>
          </a:solidFill>
          <a:latin typeface="+mn-lt"/>
          <a:ea typeface="+mn-ea"/>
          <a:cs typeface="+mn-cs"/>
        </a:defRPr>
      </a:lvl1pPr>
      <a:lvl2pPr marL="285750" indent="-285750" algn="l" defTabSz="914400" rtl="0" eaLnBrk="1" latinLnBrk="0" hangingPunct="1">
        <a:lnSpc>
          <a:spcPct val="100000"/>
        </a:lnSpc>
        <a:spcBef>
          <a:spcPts val="0"/>
        </a:spcBef>
        <a:spcAft>
          <a:spcPts val="600"/>
        </a:spcAft>
        <a:buFont typeface="Lucida Grande"/>
        <a:buChar char="-"/>
        <a:tabLst>
          <a:tab pos="1056640" algn="l"/>
        </a:tabLst>
        <a:defRPr sz="1800" i="0" kern="1200">
          <a:solidFill>
            <a:schemeClr val="tx1"/>
          </a:solidFill>
          <a:latin typeface="+mn-lt"/>
          <a:ea typeface="+mn-ea"/>
          <a:cs typeface="+mn-cs"/>
        </a:defRPr>
      </a:lvl2pPr>
      <a:lvl3pPr marL="539750" indent="-26987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3pPr>
      <a:lvl4pPr marL="541020" indent="-271145" algn="l" defTabSz="914400" rtl="0" eaLnBrk="1" latinLnBrk="0" hangingPunct="1">
        <a:lnSpc>
          <a:spcPct val="100000"/>
        </a:lnSpc>
        <a:spcBef>
          <a:spcPts val="0"/>
        </a:spcBef>
        <a:spcAft>
          <a:spcPts val="600"/>
        </a:spcAft>
        <a:buFont typeface="Lucida Grande"/>
        <a:buChar char="-"/>
        <a:tabLst>
          <a:tab pos="1056640" algn="l"/>
        </a:tabLst>
        <a:defRPr sz="1800" kern="1200">
          <a:solidFill>
            <a:schemeClr val="tx1"/>
          </a:solidFill>
          <a:latin typeface="+mn-lt"/>
          <a:ea typeface="+mn-ea"/>
          <a:cs typeface="+mn-cs"/>
        </a:defRPr>
      </a:lvl4pPr>
      <a:lvl5pPr marL="541020" indent="-271145" algn="l" defTabSz="914400" rtl="0" eaLnBrk="1" latinLnBrk="0" hangingPunct="1">
        <a:lnSpc>
          <a:spcPct val="100000"/>
        </a:lnSpc>
        <a:spcBef>
          <a:spcPts val="0"/>
        </a:spcBef>
        <a:spcAft>
          <a:spcPts val="600"/>
        </a:spcAft>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82.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339.bin"/><Relationship Id="rId8" Type="http://schemas.openxmlformats.org/officeDocument/2006/relationships/image" Target="../media/image94.emf"/><Relationship Id="rId7" Type="http://schemas.openxmlformats.org/officeDocument/2006/relationships/oleObject" Target="../embeddings/oleObject338.bin"/><Relationship Id="rId6" Type="http://schemas.openxmlformats.org/officeDocument/2006/relationships/image" Target="../media/image93.emf"/><Relationship Id="rId5" Type="http://schemas.openxmlformats.org/officeDocument/2006/relationships/oleObject" Target="../embeddings/oleObject337.bin"/><Relationship Id="rId4" Type="http://schemas.openxmlformats.org/officeDocument/2006/relationships/image" Target="../media/image92.emf"/><Relationship Id="rId3" Type="http://schemas.openxmlformats.org/officeDocument/2006/relationships/oleObject" Target="../embeddings/oleObject336.bin"/><Relationship Id="rId2" Type="http://schemas.openxmlformats.org/officeDocument/2006/relationships/image" Target="../media/image91.emf"/><Relationship Id="rId16" Type="http://schemas.openxmlformats.org/officeDocument/2006/relationships/vmlDrawing" Target="../drawings/vmlDrawing335.vml"/><Relationship Id="rId15" Type="http://schemas.openxmlformats.org/officeDocument/2006/relationships/slideLayout" Target="../slideLayouts/slideLayout382.xml"/><Relationship Id="rId14" Type="http://schemas.openxmlformats.org/officeDocument/2006/relationships/image" Target="../media/image97.emf"/><Relationship Id="rId13" Type="http://schemas.openxmlformats.org/officeDocument/2006/relationships/oleObject" Target="../embeddings/oleObject341.bin"/><Relationship Id="rId12" Type="http://schemas.openxmlformats.org/officeDocument/2006/relationships/image" Target="../media/image96.emf"/><Relationship Id="rId11" Type="http://schemas.openxmlformats.org/officeDocument/2006/relationships/oleObject" Target="../embeddings/oleObject340.bin"/><Relationship Id="rId10" Type="http://schemas.openxmlformats.org/officeDocument/2006/relationships/image" Target="../media/image95.emf"/><Relationship Id="rId1" Type="http://schemas.openxmlformats.org/officeDocument/2006/relationships/oleObject" Target="../embeddings/oleObject335.bin"/></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382.xml"/><Relationship Id="rId8" Type="http://schemas.openxmlformats.org/officeDocument/2006/relationships/image" Target="../media/image101.emf"/><Relationship Id="rId7" Type="http://schemas.openxmlformats.org/officeDocument/2006/relationships/oleObject" Target="../embeddings/oleObject345.bin"/><Relationship Id="rId6" Type="http://schemas.openxmlformats.org/officeDocument/2006/relationships/image" Target="../media/image100.emf"/><Relationship Id="rId5" Type="http://schemas.openxmlformats.org/officeDocument/2006/relationships/oleObject" Target="../embeddings/oleObject344.bin"/><Relationship Id="rId4" Type="http://schemas.openxmlformats.org/officeDocument/2006/relationships/image" Target="../media/image99.emf"/><Relationship Id="rId3" Type="http://schemas.openxmlformats.org/officeDocument/2006/relationships/oleObject" Target="../embeddings/oleObject343.bin"/><Relationship Id="rId2" Type="http://schemas.openxmlformats.org/officeDocument/2006/relationships/image" Target="../media/image98.emf"/><Relationship Id="rId10" Type="http://schemas.openxmlformats.org/officeDocument/2006/relationships/vmlDrawing" Target="../drawings/vmlDrawing336.vml"/><Relationship Id="rId1" Type="http://schemas.openxmlformats.org/officeDocument/2006/relationships/oleObject" Target="../embeddings/oleObject342.bin"/></Relationships>
</file>

<file path=ppt/slides/_rels/slide6.xml.rels><?xml version="1.0" encoding="UTF-8" standalone="yes"?>
<Relationships xmlns="http://schemas.openxmlformats.org/package/2006/relationships"><Relationship Id="rId5" Type="http://schemas.openxmlformats.org/officeDocument/2006/relationships/vmlDrawing" Target="../drawings/vmlDrawing337.vml"/><Relationship Id="rId4" Type="http://schemas.openxmlformats.org/officeDocument/2006/relationships/slideLayout" Target="../slideLayouts/slideLayout382.xml"/><Relationship Id="rId3" Type="http://schemas.openxmlformats.org/officeDocument/2006/relationships/image" Target="../media/image103.emf"/><Relationship Id="rId2" Type="http://schemas.openxmlformats.org/officeDocument/2006/relationships/oleObject" Target="../embeddings/oleObject346.bin"/><Relationship Id="rId1" Type="http://schemas.openxmlformats.org/officeDocument/2006/relationships/image" Target="../media/image102.png"/></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338.vml"/><Relationship Id="rId4" Type="http://schemas.openxmlformats.org/officeDocument/2006/relationships/slideLayout" Target="../slideLayouts/slideLayout382.xml"/><Relationship Id="rId3" Type="http://schemas.openxmlformats.org/officeDocument/2006/relationships/image" Target="../media/image105.emf"/><Relationship Id="rId2" Type="http://schemas.openxmlformats.org/officeDocument/2006/relationships/oleObject" Target="../embeddings/oleObject347.bin"/><Relationship Id="rId1" Type="http://schemas.openxmlformats.org/officeDocument/2006/relationships/image" Target="../media/image104.png"/></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339.vml"/><Relationship Id="rId4" Type="http://schemas.openxmlformats.org/officeDocument/2006/relationships/slideLayout" Target="../slideLayouts/slideLayout382.xml"/><Relationship Id="rId3" Type="http://schemas.openxmlformats.org/officeDocument/2006/relationships/image" Target="../media/image107.emf"/><Relationship Id="rId2" Type="http://schemas.openxmlformats.org/officeDocument/2006/relationships/oleObject" Target="../embeddings/oleObject348.bin"/><Relationship Id="rId1"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Marcador de posición de contenido 2"/>
          <p:cNvSpPr>
            <a:spLocks noGrp="1"/>
          </p:cNvSpPr>
          <p:nvPr>
            <p:ph idx="1"/>
          </p:nvPr>
        </p:nvSpPr>
        <p:spPr/>
        <p:txBody>
          <a:bodyPr/>
          <a:p>
            <a:pPr algn="ctr"/>
            <a:endParaRPr lang="es-GT" dirty="0">
              <a:solidFill>
                <a:schemeClr val="accent1"/>
              </a:solidFill>
              <a:sym typeface="+mn-ea"/>
            </a:endParaRPr>
          </a:p>
          <a:p>
            <a:pPr algn="ctr"/>
            <a:endParaRPr lang="es-GT" dirty="0">
              <a:solidFill>
                <a:schemeClr val="accent1"/>
              </a:solidFill>
              <a:sym typeface="+mn-ea"/>
            </a:endParaRPr>
          </a:p>
          <a:p>
            <a:pPr algn="ctr"/>
            <a:r>
              <a:rPr lang="es-GT" sz="3600" dirty="0">
                <a:solidFill>
                  <a:schemeClr val="accent1"/>
                </a:solidFill>
                <a:sym typeface="+mn-ea"/>
              </a:rPr>
              <a:t>Definición del Perfil – IEC 62056 </a:t>
            </a:r>
            <a:r>
              <a:rPr lang="es-GT" sz="3600" dirty="0" smtClean="0">
                <a:solidFill>
                  <a:schemeClr val="accent1"/>
                </a:solidFill>
                <a:sym typeface="+mn-ea"/>
              </a:rPr>
              <a:t>DLMS/COSEM</a:t>
            </a:r>
            <a:endParaRPr lang="es-GT" sz="3600" dirty="0" smtClean="0">
              <a:solidFill>
                <a:schemeClr val="accent1"/>
              </a:solidFill>
              <a:sym typeface="+mn-ea"/>
            </a:endParaRPr>
          </a:p>
          <a:p>
            <a:pPr algn="ctr"/>
            <a:r>
              <a:rPr lang="es-CL" sz="3600" dirty="0" smtClean="0">
                <a:solidFill>
                  <a:schemeClr val="accent1"/>
                </a:solidFill>
                <a:sym typeface="+mn-ea"/>
              </a:rPr>
              <a:t>ENEL</a:t>
            </a:r>
            <a:endParaRPr lang="es-CL" sz="3600"/>
          </a:p>
        </p:txBody>
      </p:sp>
      <p:sp>
        <p:nvSpPr>
          <p:cNvPr id="5" name="Marcador de posición de fecha 4"/>
          <p:cNvSpPr>
            <a:spLocks noGrp="1"/>
          </p:cNvSpPr>
          <p:nvPr>
            <p:ph type="dt" sz="half" idx="10"/>
          </p:nvPr>
        </p:nvSpPr>
        <p:spPr/>
        <p:txBody>
          <a:bodyPr/>
          <a:p>
            <a:fld id="{AAD403E6-FF96-BE4B-84CA-676501F01629}" type="datetime1">
              <a:rPr lang="en-GB" smtClean="0"/>
            </a:fld>
            <a:endParaRPr lang="en-GB"/>
          </a:p>
        </p:txBody>
      </p:sp>
      <p:sp>
        <p:nvSpPr>
          <p:cNvPr id="7" name="Marcador de posición de número de diapositiva 6"/>
          <p:cNvSpPr>
            <a:spLocks noGrp="1"/>
          </p:cNvSpPr>
          <p:nvPr>
            <p:ph type="sldNum" sz="quarter" idx="12"/>
          </p:nvPr>
        </p:nvSpPr>
        <p:spPr/>
        <p:txBody>
          <a:bodyPr/>
          <a:p>
            <a:fld id="{1ED2235E-0982-3B42-A838-A74550CD4449}" type="slidenum">
              <a:rPr lang="en-GB" smtClean="0"/>
            </a:fld>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p:cNvSpPr>
            <a:spLocks noGrp="1"/>
          </p:cNvSpPr>
          <p:nvPr>
            <p:ph type="sldNum" sz="quarter" idx="12"/>
          </p:nvPr>
        </p:nvSpPr>
        <p:spPr/>
        <p:txBody>
          <a:bodyPr/>
          <a:lstStyle/>
          <a:p>
            <a:fld id="{1ED2235E-0982-3B42-A838-A74550CD4449}" type="slidenum">
              <a:rPr lang="en-GB" smtClean="0"/>
            </a:fld>
            <a:endParaRPr lang="en-GB"/>
          </a:p>
        </p:txBody>
      </p:sp>
      <p:sp>
        <p:nvSpPr>
          <p:cNvPr id="7" name="Título 7"/>
          <p:cNvSpPr txBox="1"/>
          <p:nvPr/>
        </p:nvSpPr>
        <p:spPr>
          <a:xfrm>
            <a:off x="595744" y="871137"/>
            <a:ext cx="8375651" cy="39498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s-GT" dirty="0">
                <a:solidFill>
                  <a:schemeClr val="accent1"/>
                </a:solidFill>
              </a:rPr>
              <a:t>Definición del Perfil – IEC 62056 </a:t>
            </a:r>
            <a:r>
              <a:rPr lang="es-GT" dirty="0" smtClean="0">
                <a:solidFill>
                  <a:schemeClr val="accent1"/>
                </a:solidFill>
              </a:rPr>
              <a:t>DLMS/COSEM</a:t>
            </a:r>
            <a:endParaRPr lang="es-GT" dirty="0">
              <a:solidFill>
                <a:schemeClr val="accent1"/>
              </a:solidFill>
            </a:endParaRPr>
          </a:p>
        </p:txBody>
      </p:sp>
      <p:sp>
        <p:nvSpPr>
          <p:cNvPr id="8" name="CaixaDeTexto 7"/>
          <p:cNvSpPr txBox="1"/>
          <p:nvPr/>
        </p:nvSpPr>
        <p:spPr>
          <a:xfrm>
            <a:off x="1257354" y="1717963"/>
            <a:ext cx="2064327" cy="307777"/>
          </a:xfrm>
          <a:prstGeom prst="rect">
            <a:avLst/>
          </a:prstGeom>
          <a:noFill/>
        </p:spPr>
        <p:txBody>
          <a:bodyPr wrap="square" lIns="0" tIns="0" rIns="0" bIns="0" rtlCol="0">
            <a:spAutoFit/>
          </a:bodyPr>
          <a:lstStyle/>
          <a:p>
            <a:r>
              <a:rPr lang="pt-BR" sz="2000" dirty="0"/>
              <a:t>Referencias:</a:t>
            </a:r>
            <a:endParaRPr lang="pt-BR" sz="2000" dirty="0"/>
          </a:p>
        </p:txBody>
      </p:sp>
      <p:sp>
        <p:nvSpPr>
          <p:cNvPr id="10" name="CaixaDeTexto 9"/>
          <p:cNvSpPr txBox="1"/>
          <p:nvPr/>
        </p:nvSpPr>
        <p:spPr>
          <a:xfrm>
            <a:off x="1357745" y="2133600"/>
            <a:ext cx="9809020" cy="49244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pt-BR" sz="1600" dirty="0">
                <a:solidFill>
                  <a:schemeClr val="tx2">
                    <a:lumMod val="50000"/>
                  </a:schemeClr>
                </a:solidFill>
              </a:rPr>
              <a:t>ANEXO TECNICO </a:t>
            </a:r>
            <a:r>
              <a:rPr lang="es-ES" sz="1600" dirty="0">
                <a:solidFill>
                  <a:schemeClr val="tx2">
                    <a:lumMod val="50000"/>
                  </a:schemeClr>
                </a:solidFill>
              </a:rPr>
              <a:t>SISTEMAS DE MEDICIÓN, MONITOREO  Y CONTROL</a:t>
            </a:r>
            <a:endParaRPr lang="pt-BR" sz="1600" dirty="0">
              <a:solidFill>
                <a:schemeClr val="tx2">
                  <a:lumMod val="50000"/>
                </a:schemeClr>
              </a:solidFill>
            </a:endParaRPr>
          </a:p>
          <a:p>
            <a:pPr marL="342900" indent="-342900">
              <a:buFont typeface="Arial" panose="020B0604020202020204" pitchFamily="34" charset="0"/>
              <a:buChar char="•"/>
            </a:pPr>
            <a:r>
              <a:rPr lang="pt-BR" sz="1600" dirty="0">
                <a:solidFill>
                  <a:schemeClr val="tx2">
                    <a:lumMod val="50000"/>
                  </a:schemeClr>
                </a:solidFill>
              </a:rPr>
              <a:t>IEC 62056</a:t>
            </a:r>
            <a:endParaRPr lang="pt-BR" sz="1600" dirty="0">
              <a:solidFill>
                <a:schemeClr val="tx2">
                  <a:lumMod val="50000"/>
                </a:schemeClr>
              </a:solidFill>
            </a:endParaRPr>
          </a:p>
        </p:txBody>
      </p:sp>
      <p:sp>
        <p:nvSpPr>
          <p:cNvPr id="11" name="CaixaDeTexto 10"/>
          <p:cNvSpPr txBox="1"/>
          <p:nvPr/>
        </p:nvSpPr>
        <p:spPr>
          <a:xfrm>
            <a:off x="1257354" y="3330432"/>
            <a:ext cx="7471010" cy="307777"/>
          </a:xfrm>
          <a:prstGeom prst="rect">
            <a:avLst/>
          </a:prstGeom>
          <a:noFill/>
        </p:spPr>
        <p:txBody>
          <a:bodyPr wrap="square" lIns="0" tIns="0" rIns="0" bIns="0" rtlCol="0">
            <a:spAutoFit/>
          </a:bodyPr>
          <a:lstStyle/>
          <a:p>
            <a:r>
              <a:rPr lang="es-HN" sz="2000" dirty="0"/>
              <a:t>Experiencias internacionales de definición de modelo datos </a:t>
            </a:r>
            <a:endParaRPr lang="es-HN" sz="2000" dirty="0"/>
          </a:p>
        </p:txBody>
      </p:sp>
      <p:sp>
        <p:nvSpPr>
          <p:cNvPr id="12" name="Retângulo 11"/>
          <p:cNvSpPr/>
          <p:nvPr/>
        </p:nvSpPr>
        <p:spPr>
          <a:xfrm>
            <a:off x="831036" y="4691879"/>
            <a:ext cx="3224698" cy="669414"/>
          </a:xfrm>
          <a:prstGeom prst="rect">
            <a:avLst/>
          </a:prstGeom>
        </p:spPr>
        <p:txBody>
          <a:bodyPr wrap="square">
            <a:spAutoFit/>
          </a:bodyPr>
          <a:lstStyle/>
          <a:p>
            <a:pPr marL="527050" algn="ctr">
              <a:lnSpc>
                <a:spcPts val="1540"/>
              </a:lnSpc>
              <a:spcAft>
                <a:spcPts val="0"/>
              </a:spcAft>
            </a:pPr>
            <a:r>
              <a:rPr lang="en-US" dirty="0">
                <a:latin typeface="Times New Roman" panose="02020603050405020304" pitchFamily="16" charset="0"/>
                <a:ea typeface="Times New Roman" panose="02020603050405020304" pitchFamily="16" charset="0"/>
              </a:rPr>
              <a:t>PUBLICLY HELD COMPANY </a:t>
            </a:r>
            <a:r>
              <a:rPr lang="en-US" dirty="0">
                <a:uFill>
                  <a:solidFill>
                    <a:srgbClr val="000000"/>
                  </a:solidFill>
                </a:uFill>
                <a:latin typeface="Times New Roman" panose="02020603050405020304" pitchFamily="16" charset="0"/>
                <a:ea typeface="Times New Roman" panose="02020603050405020304" pitchFamily="16" charset="0"/>
              </a:rPr>
              <a:t>“ROSSIYSKIYE SETI”</a:t>
            </a:r>
            <a:endParaRPr lang="pt-BR" dirty="0"/>
          </a:p>
        </p:txBody>
      </p:sp>
      <p:pic>
        <p:nvPicPr>
          <p:cNvPr id="15" name="Imagem 14"/>
          <p:cNvPicPr>
            <a:picLocks noChangeAspect="1"/>
          </p:cNvPicPr>
          <p:nvPr/>
        </p:nvPicPr>
        <p:blipFill>
          <a:blip r:embed="rId1"/>
          <a:stretch>
            <a:fillRect/>
          </a:stretch>
        </p:blipFill>
        <p:spPr>
          <a:xfrm>
            <a:off x="595744" y="4580243"/>
            <a:ext cx="990600" cy="781050"/>
          </a:xfrm>
          <a:prstGeom prst="rect">
            <a:avLst/>
          </a:prstGeom>
        </p:spPr>
      </p:pic>
      <p:pic>
        <p:nvPicPr>
          <p:cNvPr id="17" name="Imagem 16"/>
          <p:cNvPicPr>
            <a:picLocks noChangeAspect="1"/>
          </p:cNvPicPr>
          <p:nvPr/>
        </p:nvPicPr>
        <p:blipFill>
          <a:blip r:embed="rId2"/>
          <a:stretch>
            <a:fillRect/>
          </a:stretch>
        </p:blipFill>
        <p:spPr>
          <a:xfrm>
            <a:off x="4609680" y="4523162"/>
            <a:ext cx="2923439" cy="1094761"/>
          </a:xfrm>
          <a:prstGeom prst="rect">
            <a:avLst/>
          </a:prstGeom>
        </p:spPr>
      </p:pic>
      <p:pic>
        <p:nvPicPr>
          <p:cNvPr id="6" name="Imagem 5"/>
          <p:cNvPicPr>
            <a:picLocks noChangeAspect="1"/>
          </p:cNvPicPr>
          <p:nvPr/>
        </p:nvPicPr>
        <p:blipFill>
          <a:blip r:embed="rId3"/>
          <a:stretch>
            <a:fillRect/>
          </a:stretch>
        </p:blipFill>
        <p:spPr>
          <a:xfrm>
            <a:off x="8170521" y="4835061"/>
            <a:ext cx="1343025" cy="933450"/>
          </a:xfrm>
          <a:prstGeom prst="rect">
            <a:avLst/>
          </a:prstGeom>
        </p:spPr>
      </p:pic>
      <p:sp>
        <p:nvSpPr>
          <p:cNvPr id="9" name="CaixaDeTexto 8"/>
          <p:cNvSpPr txBox="1"/>
          <p:nvPr/>
        </p:nvSpPr>
        <p:spPr>
          <a:xfrm>
            <a:off x="8170521" y="4527284"/>
            <a:ext cx="1956809" cy="307777"/>
          </a:xfrm>
          <a:prstGeom prst="rect">
            <a:avLst/>
          </a:prstGeom>
          <a:noFill/>
        </p:spPr>
        <p:txBody>
          <a:bodyPr wrap="square" lIns="0" tIns="0" rIns="0" bIns="0" rtlCol="0">
            <a:spAutoFit/>
          </a:bodyPr>
          <a:lstStyle/>
          <a:p>
            <a:r>
              <a:rPr lang="en-US" sz="2000">
                <a:solidFill>
                  <a:schemeClr val="bg1">
                    <a:lumMod val="50000"/>
                  </a:schemeClr>
                </a:solidFill>
              </a:rPr>
              <a:t>Great Britain</a:t>
            </a:r>
            <a:endParaRPr lang="en-US" sz="2000">
              <a:solidFill>
                <a:schemeClr val="bg1">
                  <a:lumMod val="50000"/>
                </a:schemeClr>
              </a:solidFill>
            </a:endParaRPr>
          </a:p>
        </p:txBody>
      </p:sp>
      <p:sp>
        <p:nvSpPr>
          <p:cNvPr id="13" name="Elipse 12"/>
          <p:cNvSpPr/>
          <p:nvPr/>
        </p:nvSpPr>
        <p:spPr>
          <a:xfrm>
            <a:off x="858983" y="1767061"/>
            <a:ext cx="216000" cy="2160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pt-BR" sz="2000" dirty="0" err="1">
              <a:solidFill>
                <a:schemeClr val="accent4"/>
              </a:solidFill>
            </a:endParaRPr>
          </a:p>
        </p:txBody>
      </p:sp>
      <p:sp>
        <p:nvSpPr>
          <p:cNvPr id="16" name="Elipse 15"/>
          <p:cNvSpPr/>
          <p:nvPr/>
        </p:nvSpPr>
        <p:spPr>
          <a:xfrm>
            <a:off x="858983" y="3371438"/>
            <a:ext cx="216000" cy="2160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pt-BR" sz="2000" dirty="0" err="1">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637308" y="838477"/>
            <a:ext cx="8375651" cy="394980"/>
          </a:xfrm>
        </p:spPr>
        <p:txBody>
          <a:bodyPr/>
          <a:lstStyle/>
          <a:p>
            <a:r>
              <a:rPr lang="es-GT" dirty="0">
                <a:solidFill>
                  <a:schemeClr val="accent1"/>
                </a:solidFill>
              </a:rPr>
              <a:t>Definición del Perfil – IEC 62056 </a:t>
            </a:r>
            <a:r>
              <a:rPr lang="es-GT" dirty="0" smtClean="0">
                <a:solidFill>
                  <a:schemeClr val="accent1"/>
                </a:solidFill>
              </a:rPr>
              <a:t>DLMS/COSEM</a:t>
            </a:r>
            <a:br>
              <a:rPr lang="es-GT" dirty="0">
                <a:solidFill>
                  <a:schemeClr val="accent1"/>
                </a:solidFill>
              </a:rPr>
            </a:br>
            <a:endParaRPr lang="pt-BR" dirty="0">
              <a:solidFill>
                <a:schemeClr val="accent1"/>
              </a:solidFill>
            </a:endParaRPr>
          </a:p>
        </p:txBody>
      </p:sp>
      <p:sp>
        <p:nvSpPr>
          <p:cNvPr id="15" name="Retângulo 14"/>
          <p:cNvSpPr/>
          <p:nvPr/>
        </p:nvSpPr>
        <p:spPr>
          <a:xfrm>
            <a:off x="6711770" y="4682502"/>
            <a:ext cx="2901600" cy="360000"/>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CA" sz="1600" b="1" dirty="0">
                <a:solidFill>
                  <a:schemeClr val="bg1"/>
                </a:solidFill>
                <a:latin typeface="+mj-lt"/>
              </a:rPr>
              <a:t>Security Objects</a:t>
            </a:r>
            <a:endParaRPr lang="en-CA" sz="1600" b="1" dirty="0">
              <a:solidFill>
                <a:schemeClr val="bg1"/>
              </a:solidFill>
              <a:latin typeface="+mj-lt"/>
            </a:endParaRPr>
          </a:p>
        </p:txBody>
      </p:sp>
      <p:sp>
        <p:nvSpPr>
          <p:cNvPr id="12" name="Retângulo 11"/>
          <p:cNvSpPr/>
          <p:nvPr/>
        </p:nvSpPr>
        <p:spPr>
          <a:xfrm>
            <a:off x="330254" y="1971520"/>
            <a:ext cx="2191627" cy="338554"/>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gn="ctr"/>
            <a:r>
              <a:rPr lang="en-CA" sz="1600" b="1" dirty="0" err="1">
                <a:solidFill>
                  <a:schemeClr val="bg1"/>
                </a:solidFill>
                <a:latin typeface="+mj-lt"/>
                <a:ea typeface="SimSun" panose="02010600030101010101" pitchFamily="2" charset="-122"/>
                <a:cs typeface="Times New Roman" panose="02020603050405020304" pitchFamily="16" charset="0"/>
              </a:rPr>
              <a:t>Measurands</a:t>
            </a:r>
            <a:r>
              <a:rPr lang="en-CA" sz="1600" b="1" dirty="0">
                <a:solidFill>
                  <a:schemeClr val="bg1"/>
                </a:solidFill>
                <a:latin typeface="+mj-lt"/>
                <a:ea typeface="SimSun" panose="02010600030101010101" pitchFamily="2" charset="-122"/>
                <a:cs typeface="Times New Roman" panose="02020603050405020304" pitchFamily="16" charset="0"/>
              </a:rPr>
              <a:t> Objects</a:t>
            </a:r>
            <a:endParaRPr lang="en-CA" sz="1600" b="1" dirty="0">
              <a:solidFill>
                <a:schemeClr val="bg1"/>
              </a:solidFill>
              <a:latin typeface="+mj-lt"/>
            </a:endParaRPr>
          </a:p>
        </p:txBody>
      </p:sp>
      <p:sp>
        <p:nvSpPr>
          <p:cNvPr id="23" name="Retângulo 22"/>
          <p:cNvSpPr/>
          <p:nvPr/>
        </p:nvSpPr>
        <p:spPr>
          <a:xfrm>
            <a:off x="1804774" y="2443797"/>
            <a:ext cx="1409360" cy="307777"/>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GB" sz="1400" dirty="0">
                <a:solidFill>
                  <a:schemeClr val="accent4"/>
                </a:solidFill>
                <a:latin typeface="+mj-lt"/>
                <a:ea typeface="SimSun" panose="02010600030101010101" pitchFamily="2" charset="-122"/>
                <a:cs typeface="Times New Roman" panose="02020603050405020304" pitchFamily="16" charset="0"/>
              </a:rPr>
              <a:t>Energy Objects</a:t>
            </a:r>
            <a:endParaRPr lang="en-GB" sz="1400" dirty="0">
              <a:solidFill>
                <a:schemeClr val="accent4"/>
              </a:solidFill>
              <a:latin typeface="+mj-lt"/>
            </a:endParaRPr>
          </a:p>
        </p:txBody>
      </p:sp>
      <p:sp>
        <p:nvSpPr>
          <p:cNvPr id="24" name="Retângulo 23"/>
          <p:cNvSpPr/>
          <p:nvPr/>
        </p:nvSpPr>
        <p:spPr>
          <a:xfrm>
            <a:off x="3869692" y="2782596"/>
            <a:ext cx="2448000" cy="307777"/>
          </a:xfrm>
          <a:prstGeom prst="rect">
            <a:avLst/>
          </a:prstGeom>
          <a:solidFill>
            <a:schemeClr val="bg1">
              <a:lumMod val="95000"/>
            </a:schemeClr>
          </a:solidFill>
          <a:ln>
            <a:solidFill>
              <a:schemeClr val="bg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GB" sz="1400" dirty="0">
                <a:solidFill>
                  <a:schemeClr val="accent1"/>
                </a:solidFill>
                <a:latin typeface="+mj-lt"/>
                <a:ea typeface="SimSun" panose="02010600030101010101" pitchFamily="2" charset="-122"/>
                <a:cs typeface="Times New Roman" panose="02020603050405020304" pitchFamily="16" charset="0"/>
              </a:rPr>
              <a:t>Instantaneous Energy Objects</a:t>
            </a:r>
            <a:endParaRPr lang="en-GB" sz="1400" dirty="0">
              <a:solidFill>
                <a:schemeClr val="accent1"/>
              </a:solidFill>
              <a:latin typeface="+mj-lt"/>
            </a:endParaRPr>
          </a:p>
        </p:txBody>
      </p:sp>
      <p:sp>
        <p:nvSpPr>
          <p:cNvPr id="25" name="Retângulo 24"/>
          <p:cNvSpPr/>
          <p:nvPr/>
        </p:nvSpPr>
        <p:spPr>
          <a:xfrm>
            <a:off x="1816881" y="3813268"/>
            <a:ext cx="1350050" cy="307777"/>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GB" sz="1400" dirty="0">
                <a:solidFill>
                  <a:schemeClr val="accent4"/>
                </a:solidFill>
                <a:latin typeface="+mj-lt"/>
                <a:ea typeface="SimSun" panose="02010600030101010101" pitchFamily="2" charset="-122"/>
                <a:cs typeface="Times New Roman" panose="02020603050405020304" pitchFamily="16" charset="0"/>
              </a:rPr>
              <a:t>Power Objects</a:t>
            </a:r>
            <a:endParaRPr lang="en-GB" sz="1400" dirty="0">
              <a:solidFill>
                <a:schemeClr val="accent4"/>
              </a:solidFill>
              <a:latin typeface="+mj-lt"/>
            </a:endParaRPr>
          </a:p>
        </p:txBody>
      </p:sp>
      <p:sp>
        <p:nvSpPr>
          <p:cNvPr id="26" name="Retângulo 25"/>
          <p:cNvSpPr/>
          <p:nvPr/>
        </p:nvSpPr>
        <p:spPr>
          <a:xfrm>
            <a:off x="3869692" y="3424374"/>
            <a:ext cx="2343911" cy="307777"/>
          </a:xfrm>
          <a:prstGeom prst="rect">
            <a:avLst/>
          </a:prstGeom>
          <a:solidFill>
            <a:schemeClr val="bg1">
              <a:lumMod val="95000"/>
            </a:schemeClr>
          </a:solidFill>
          <a:ln>
            <a:solidFill>
              <a:schemeClr val="bg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GB" sz="1400" dirty="0">
                <a:solidFill>
                  <a:schemeClr val="accent1"/>
                </a:solidFill>
                <a:latin typeface="+mj-lt"/>
                <a:ea typeface="SimSun" panose="02010600030101010101" pitchFamily="2" charset="-122"/>
                <a:cs typeface="Times New Roman" panose="02020603050405020304" pitchFamily="16" charset="0"/>
              </a:rPr>
              <a:t>Load Consumption Objects</a:t>
            </a:r>
            <a:endParaRPr lang="en-GB" sz="1400" dirty="0">
              <a:solidFill>
                <a:schemeClr val="accent1"/>
              </a:solidFill>
              <a:latin typeface="+mj-lt"/>
            </a:endParaRPr>
          </a:p>
        </p:txBody>
      </p:sp>
      <p:sp>
        <p:nvSpPr>
          <p:cNvPr id="27" name="Retângulo 26"/>
          <p:cNvSpPr/>
          <p:nvPr/>
        </p:nvSpPr>
        <p:spPr>
          <a:xfrm>
            <a:off x="3869692" y="4203449"/>
            <a:ext cx="2448000" cy="307777"/>
          </a:xfrm>
          <a:prstGeom prst="rect">
            <a:avLst/>
          </a:prstGeom>
          <a:solidFill>
            <a:schemeClr val="bg1">
              <a:lumMod val="95000"/>
            </a:schemeClr>
          </a:solidFill>
          <a:ln>
            <a:solidFill>
              <a:schemeClr val="bg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GB" sz="1400" dirty="0">
                <a:solidFill>
                  <a:schemeClr val="accent1"/>
                </a:solidFill>
                <a:latin typeface="+mj-lt"/>
                <a:ea typeface="SimSun" panose="02010600030101010101" pitchFamily="2" charset="-122"/>
                <a:cs typeface="Times New Roman" panose="02020603050405020304" pitchFamily="16" charset="0"/>
              </a:rPr>
              <a:t>Instantaneous Power Objects</a:t>
            </a:r>
            <a:endParaRPr lang="en-GB" sz="1400" dirty="0">
              <a:solidFill>
                <a:schemeClr val="accent1"/>
              </a:solidFill>
              <a:latin typeface="+mj-lt"/>
            </a:endParaRPr>
          </a:p>
        </p:txBody>
      </p:sp>
      <p:sp>
        <p:nvSpPr>
          <p:cNvPr id="28" name="Retângulo 27"/>
          <p:cNvSpPr/>
          <p:nvPr/>
        </p:nvSpPr>
        <p:spPr>
          <a:xfrm>
            <a:off x="3869692" y="4604179"/>
            <a:ext cx="2448000" cy="307777"/>
          </a:xfrm>
          <a:prstGeom prst="rect">
            <a:avLst/>
          </a:prstGeom>
          <a:solidFill>
            <a:schemeClr val="bg1">
              <a:lumMod val="95000"/>
            </a:schemeClr>
          </a:solidFill>
          <a:ln>
            <a:solidFill>
              <a:schemeClr val="bg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GB" sz="1400" dirty="0">
                <a:solidFill>
                  <a:schemeClr val="accent1"/>
                </a:solidFill>
                <a:latin typeface="+mj-lt"/>
                <a:ea typeface="SimSun" panose="02010600030101010101" pitchFamily="2" charset="-122"/>
                <a:cs typeface="Times New Roman" panose="02020603050405020304" pitchFamily="16" charset="0"/>
              </a:rPr>
              <a:t>Average Power Objects</a:t>
            </a:r>
            <a:endParaRPr lang="en-GB" sz="1400" dirty="0">
              <a:solidFill>
                <a:schemeClr val="accent1"/>
              </a:solidFill>
              <a:latin typeface="+mj-lt"/>
            </a:endParaRPr>
          </a:p>
        </p:txBody>
      </p:sp>
      <p:sp>
        <p:nvSpPr>
          <p:cNvPr id="29" name="Retângulo 28"/>
          <p:cNvSpPr/>
          <p:nvPr/>
        </p:nvSpPr>
        <p:spPr>
          <a:xfrm>
            <a:off x="3869692" y="4965192"/>
            <a:ext cx="2448000" cy="307777"/>
          </a:xfrm>
          <a:prstGeom prst="rect">
            <a:avLst/>
          </a:prstGeom>
          <a:solidFill>
            <a:schemeClr val="bg1">
              <a:lumMod val="95000"/>
            </a:schemeClr>
          </a:solidFill>
          <a:ln>
            <a:solidFill>
              <a:schemeClr val="bg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GB" sz="1400" dirty="0">
                <a:solidFill>
                  <a:schemeClr val="accent1"/>
                </a:solidFill>
                <a:latin typeface="+mj-lt"/>
                <a:ea typeface="SimSun" panose="02010600030101010101" pitchFamily="2" charset="-122"/>
                <a:cs typeface="Times New Roman" panose="02020603050405020304" pitchFamily="16" charset="0"/>
              </a:rPr>
              <a:t>Maximum Power Objects</a:t>
            </a:r>
            <a:endParaRPr lang="en-GB" sz="1400" dirty="0">
              <a:solidFill>
                <a:schemeClr val="accent1"/>
              </a:solidFill>
              <a:latin typeface="+mj-lt"/>
            </a:endParaRPr>
          </a:p>
        </p:txBody>
      </p:sp>
      <p:sp>
        <p:nvSpPr>
          <p:cNvPr id="30" name="Retângulo 29"/>
          <p:cNvSpPr/>
          <p:nvPr/>
        </p:nvSpPr>
        <p:spPr>
          <a:xfrm>
            <a:off x="7000158" y="2135949"/>
            <a:ext cx="2444900" cy="338554"/>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gn="ctr"/>
            <a:r>
              <a:rPr lang="en-CA" sz="1600" b="1" dirty="0">
                <a:solidFill>
                  <a:schemeClr val="bg1"/>
                </a:solidFill>
                <a:latin typeface="+mj-lt"/>
                <a:ea typeface="SimSun" panose="02010600030101010101" pitchFamily="2" charset="-122"/>
                <a:cs typeface="Times New Roman" panose="02020603050405020304" pitchFamily="16" charset="0"/>
              </a:rPr>
              <a:t>Energy Profile Objects</a:t>
            </a:r>
            <a:endParaRPr lang="en-CA" sz="1600" b="1" dirty="0">
              <a:solidFill>
                <a:schemeClr val="bg1"/>
              </a:solidFill>
              <a:latin typeface="+mj-lt"/>
            </a:endParaRPr>
          </a:p>
        </p:txBody>
      </p:sp>
      <p:sp>
        <p:nvSpPr>
          <p:cNvPr id="31" name="Retângulo 30"/>
          <p:cNvSpPr/>
          <p:nvPr/>
        </p:nvSpPr>
        <p:spPr>
          <a:xfrm>
            <a:off x="8608593" y="2601928"/>
            <a:ext cx="3133474" cy="523220"/>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GB" sz="1400" dirty="0">
                <a:solidFill>
                  <a:schemeClr val="accent4"/>
                </a:solidFill>
                <a:latin typeface="+mj-lt"/>
                <a:ea typeface="SimSun" panose="02010600030101010101" pitchFamily="2" charset="-122"/>
                <a:cs typeface="Times New Roman" panose="02020603050405020304" pitchFamily="16" charset="0"/>
              </a:rPr>
              <a:t>Maximum  demand profile (PMD) Object</a:t>
            </a:r>
            <a:endParaRPr lang="en-GB" sz="1400" dirty="0">
              <a:solidFill>
                <a:schemeClr val="accent4"/>
              </a:solidFill>
              <a:latin typeface="+mj-lt"/>
            </a:endParaRPr>
          </a:p>
        </p:txBody>
      </p:sp>
      <p:sp>
        <p:nvSpPr>
          <p:cNvPr id="32" name="Retângulo 31"/>
          <p:cNvSpPr/>
          <p:nvPr/>
        </p:nvSpPr>
        <p:spPr>
          <a:xfrm>
            <a:off x="8608593" y="3733272"/>
            <a:ext cx="3133474" cy="307777"/>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GB" sz="1400" dirty="0">
                <a:solidFill>
                  <a:schemeClr val="accent4"/>
                </a:solidFill>
                <a:latin typeface="+mj-lt"/>
                <a:ea typeface="SimSun" panose="02010600030101010101" pitchFamily="2" charset="-122"/>
                <a:cs typeface="Times New Roman" panose="02020603050405020304" pitchFamily="16" charset="0"/>
              </a:rPr>
              <a:t>Energy Billing profile Object</a:t>
            </a:r>
            <a:endParaRPr lang="en-GB" sz="1400" dirty="0">
              <a:solidFill>
                <a:schemeClr val="accent4"/>
              </a:solidFill>
              <a:latin typeface="+mj-lt"/>
            </a:endParaRPr>
          </a:p>
        </p:txBody>
      </p:sp>
      <p:cxnSp>
        <p:nvCxnSpPr>
          <p:cNvPr id="36" name="Conector: Angulado 35"/>
          <p:cNvCxnSpPr>
            <a:stCxn id="12" idx="2"/>
            <a:endCxn id="23" idx="1"/>
          </p:cNvCxnSpPr>
          <p:nvPr/>
        </p:nvCxnSpPr>
        <p:spPr>
          <a:xfrm rot="16200000" flipH="1">
            <a:off x="1471615" y="2264527"/>
            <a:ext cx="287612" cy="37870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8" name="Conector: Angulado 37"/>
          <p:cNvCxnSpPr>
            <a:stCxn id="23" idx="2"/>
          </p:cNvCxnSpPr>
          <p:nvPr/>
        </p:nvCxnSpPr>
        <p:spPr>
          <a:xfrm rot="16200000" flipH="1">
            <a:off x="3066978" y="2194049"/>
            <a:ext cx="245190" cy="1360239"/>
          </a:xfrm>
          <a:prstGeom prst="bentConnector2">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Angulado 41"/>
          <p:cNvCxnSpPr>
            <a:stCxn id="23" idx="2"/>
            <a:endCxn id="26" idx="1"/>
          </p:cNvCxnSpPr>
          <p:nvPr/>
        </p:nvCxnSpPr>
        <p:spPr>
          <a:xfrm rot="16200000" flipH="1">
            <a:off x="2776229" y="2484799"/>
            <a:ext cx="826689" cy="1360238"/>
          </a:xfrm>
          <a:prstGeom prst="bentConnector2">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Angulado 45"/>
          <p:cNvCxnSpPr>
            <a:stCxn id="25" idx="2"/>
          </p:cNvCxnSpPr>
          <p:nvPr/>
        </p:nvCxnSpPr>
        <p:spPr>
          <a:xfrm rot="16200000" flipH="1">
            <a:off x="3067225" y="3545726"/>
            <a:ext cx="227149" cy="1377786"/>
          </a:xfrm>
          <a:prstGeom prst="bentConnector2">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Angulado 49"/>
          <p:cNvCxnSpPr>
            <a:stCxn id="25" idx="2"/>
          </p:cNvCxnSpPr>
          <p:nvPr/>
        </p:nvCxnSpPr>
        <p:spPr>
          <a:xfrm rot="16200000" flipH="1">
            <a:off x="2866860" y="3746091"/>
            <a:ext cx="627879" cy="1377786"/>
          </a:xfrm>
          <a:prstGeom prst="bentConnector2">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Angulado 52"/>
          <p:cNvCxnSpPr>
            <a:stCxn id="25" idx="2"/>
          </p:cNvCxnSpPr>
          <p:nvPr/>
        </p:nvCxnSpPr>
        <p:spPr>
          <a:xfrm rot="16200000" flipH="1">
            <a:off x="2686353" y="3926598"/>
            <a:ext cx="988892" cy="1377786"/>
          </a:xfrm>
          <a:prstGeom prst="bentConnector2">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Angulado 55"/>
          <p:cNvCxnSpPr>
            <a:stCxn id="30" idx="2"/>
            <a:endCxn id="31" idx="1"/>
          </p:cNvCxnSpPr>
          <p:nvPr/>
        </p:nvCxnSpPr>
        <p:spPr>
          <a:xfrm rot="16200000" flipH="1">
            <a:off x="8221083" y="2476027"/>
            <a:ext cx="389035" cy="38598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9" name="Conector: Angulado 58"/>
          <p:cNvCxnSpPr>
            <a:stCxn id="30" idx="2"/>
            <a:endCxn id="32" idx="1"/>
          </p:cNvCxnSpPr>
          <p:nvPr/>
        </p:nvCxnSpPr>
        <p:spPr>
          <a:xfrm rot="16200000" flipH="1">
            <a:off x="7709271" y="2987839"/>
            <a:ext cx="1412658" cy="38598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4" name="Retângulo 63"/>
          <p:cNvSpPr/>
          <p:nvPr/>
        </p:nvSpPr>
        <p:spPr>
          <a:xfrm>
            <a:off x="8654613" y="5229616"/>
            <a:ext cx="1917513" cy="307777"/>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GB" sz="1400" dirty="0">
                <a:solidFill>
                  <a:schemeClr val="accent4"/>
                </a:solidFill>
                <a:latin typeface="+mj-lt"/>
                <a:ea typeface="SimSun" panose="02010600030101010101" pitchFamily="2" charset="-122"/>
                <a:cs typeface="Times New Roman" panose="02020603050405020304" pitchFamily="16" charset="0"/>
              </a:rPr>
              <a:t>Security Setup Object</a:t>
            </a:r>
            <a:endParaRPr lang="en-GB" sz="1400" dirty="0">
              <a:solidFill>
                <a:schemeClr val="accent4"/>
              </a:solidFill>
              <a:latin typeface="+mj-lt"/>
            </a:endParaRPr>
          </a:p>
        </p:txBody>
      </p:sp>
      <p:cxnSp>
        <p:nvCxnSpPr>
          <p:cNvPr id="65" name="Conector: Angulado 64"/>
          <p:cNvCxnSpPr>
            <a:stCxn id="15" idx="2"/>
            <a:endCxn id="64" idx="1"/>
          </p:cNvCxnSpPr>
          <p:nvPr/>
        </p:nvCxnSpPr>
        <p:spPr>
          <a:xfrm rot="16200000" flipH="1">
            <a:off x="8238090" y="4966981"/>
            <a:ext cx="341003" cy="49204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0" name="Retângulo 69"/>
          <p:cNvSpPr/>
          <p:nvPr/>
        </p:nvSpPr>
        <p:spPr>
          <a:xfrm>
            <a:off x="10211014" y="5837391"/>
            <a:ext cx="1718740" cy="307777"/>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GB" sz="1400" dirty="0">
                <a:solidFill>
                  <a:schemeClr val="accent1"/>
                </a:solidFill>
                <a:latin typeface="+mj-lt"/>
                <a:ea typeface="SimSun" panose="02010600030101010101" pitchFamily="2" charset="-122"/>
                <a:cs typeface="Times New Roman" panose="02020603050405020304" pitchFamily="16" charset="0"/>
              </a:rPr>
              <a:t>Security Suite ID 0 </a:t>
            </a:r>
            <a:endParaRPr lang="en-GB" sz="1400" dirty="0">
              <a:solidFill>
                <a:schemeClr val="accent1"/>
              </a:solidFill>
              <a:latin typeface="+mj-lt"/>
            </a:endParaRPr>
          </a:p>
        </p:txBody>
      </p:sp>
      <p:cxnSp>
        <p:nvCxnSpPr>
          <p:cNvPr id="71" name="Conector: Angulado 70"/>
          <p:cNvCxnSpPr>
            <a:stCxn id="12" idx="2"/>
            <a:endCxn id="25" idx="1"/>
          </p:cNvCxnSpPr>
          <p:nvPr/>
        </p:nvCxnSpPr>
        <p:spPr>
          <a:xfrm rot="16200000" flipH="1">
            <a:off x="792933" y="2943208"/>
            <a:ext cx="1657083" cy="39081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Conector: Angulado 73"/>
          <p:cNvCxnSpPr>
            <a:stCxn id="64" idx="2"/>
            <a:endCxn id="70" idx="1"/>
          </p:cNvCxnSpPr>
          <p:nvPr/>
        </p:nvCxnSpPr>
        <p:spPr>
          <a:xfrm rot="16200000" flipH="1">
            <a:off x="9685249" y="5465514"/>
            <a:ext cx="453887" cy="597644"/>
          </a:xfrm>
          <a:prstGeom prst="bentConnector2">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5" name="Retângulo 114"/>
          <p:cNvSpPr/>
          <p:nvPr/>
        </p:nvSpPr>
        <p:spPr>
          <a:xfrm>
            <a:off x="301947" y="1814955"/>
            <a:ext cx="6252556" cy="3600000"/>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pt-BR" sz="2000" dirty="0" err="1"/>
          </a:p>
        </p:txBody>
      </p:sp>
      <p:sp>
        <p:nvSpPr>
          <p:cNvPr id="116" name="Retângulo 115"/>
          <p:cNvSpPr/>
          <p:nvPr/>
        </p:nvSpPr>
        <p:spPr>
          <a:xfrm>
            <a:off x="6604848" y="1814957"/>
            <a:ext cx="5400000" cy="2554536"/>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pt-BR" sz="2000" dirty="0" err="1"/>
          </a:p>
        </p:txBody>
      </p:sp>
      <p:sp>
        <p:nvSpPr>
          <p:cNvPr id="117" name="Retângulo 116"/>
          <p:cNvSpPr/>
          <p:nvPr/>
        </p:nvSpPr>
        <p:spPr>
          <a:xfrm>
            <a:off x="6604848" y="4452496"/>
            <a:ext cx="5400000" cy="2253103"/>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pt-BR" sz="2000" dirty="0" err="1"/>
          </a:p>
        </p:txBody>
      </p:sp>
      <p:sp>
        <p:nvSpPr>
          <p:cNvPr id="34" name="Retângulo 19"/>
          <p:cNvSpPr/>
          <p:nvPr/>
        </p:nvSpPr>
        <p:spPr>
          <a:xfrm>
            <a:off x="8612066" y="3255617"/>
            <a:ext cx="3119683" cy="307777"/>
          </a:xfrm>
          <a:prstGeom prst="rect">
            <a:avLst/>
          </a:prstGeom>
          <a:solidFill>
            <a:schemeClr val="bg1">
              <a:lumMod val="95000"/>
            </a:schemeClr>
          </a:solidFill>
          <a:ln>
            <a:solidFill>
              <a:schemeClr val="bg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GB" sz="1400" dirty="0">
                <a:solidFill>
                  <a:schemeClr val="accent4"/>
                </a:solidFill>
                <a:latin typeface="+mj-lt"/>
                <a:ea typeface="SimSun" panose="02010600030101010101" pitchFamily="2" charset="-122"/>
                <a:cs typeface="Times New Roman" panose="02020603050405020304" pitchFamily="16" charset="0"/>
              </a:rPr>
              <a:t>Daily Energies Object</a:t>
            </a:r>
            <a:endParaRPr lang="en-GB" sz="1400" dirty="0">
              <a:solidFill>
                <a:schemeClr val="accent4"/>
              </a:solidFill>
              <a:latin typeface="+mj-lt"/>
              <a:ea typeface="SimSun" panose="02010600030101010101" pitchFamily="2" charset="-122"/>
              <a:cs typeface="Times New Roman" panose="02020603050405020304" pitchFamily="16" charset="0"/>
            </a:endParaRPr>
          </a:p>
        </p:txBody>
      </p:sp>
      <p:cxnSp>
        <p:nvCxnSpPr>
          <p:cNvPr id="3" name="Connettore 2 2"/>
          <p:cNvCxnSpPr>
            <a:endCxn id="34" idx="1"/>
          </p:cNvCxnSpPr>
          <p:nvPr/>
        </p:nvCxnSpPr>
        <p:spPr>
          <a:xfrm>
            <a:off x="8226080" y="3405297"/>
            <a:ext cx="385986" cy="420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7" name="Retângulo 36"/>
          <p:cNvSpPr/>
          <p:nvPr/>
        </p:nvSpPr>
        <p:spPr>
          <a:xfrm>
            <a:off x="330254" y="5666161"/>
            <a:ext cx="2545890" cy="338554"/>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gn="ctr"/>
            <a:r>
              <a:rPr lang="en-CA" sz="1600" b="1" dirty="0">
                <a:solidFill>
                  <a:schemeClr val="bg1"/>
                </a:solidFill>
                <a:latin typeface="+mj-lt"/>
                <a:ea typeface="SimSun" panose="02010600030101010101" pitchFamily="2" charset="-122"/>
                <a:cs typeface="Times New Roman" panose="02020603050405020304" pitchFamily="16" charset="0"/>
              </a:rPr>
              <a:t>Manage Events Objects </a:t>
            </a:r>
            <a:endParaRPr lang="en-CA" sz="1600" b="1" dirty="0">
              <a:solidFill>
                <a:schemeClr val="bg1"/>
              </a:solidFill>
              <a:latin typeface="+mj-lt"/>
            </a:endParaRPr>
          </a:p>
        </p:txBody>
      </p:sp>
      <p:sp>
        <p:nvSpPr>
          <p:cNvPr id="41" name="Retângulo 40"/>
          <p:cNvSpPr/>
          <p:nvPr/>
        </p:nvSpPr>
        <p:spPr>
          <a:xfrm>
            <a:off x="1996417" y="6231459"/>
            <a:ext cx="1558440" cy="307777"/>
          </a:xfrm>
          <a:prstGeom prst="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GB" sz="1400" dirty="0">
                <a:solidFill>
                  <a:schemeClr val="accent4"/>
                </a:solidFill>
                <a:latin typeface="+mj-lt"/>
                <a:ea typeface="SimSun" panose="02010600030101010101" pitchFamily="2" charset="-122"/>
                <a:cs typeface="Times New Roman" panose="02020603050405020304" pitchFamily="16" charset="0"/>
              </a:rPr>
              <a:t>Event Log Object</a:t>
            </a:r>
            <a:endParaRPr lang="en-GB" sz="1400" dirty="0">
              <a:solidFill>
                <a:schemeClr val="accent4"/>
              </a:solidFill>
              <a:latin typeface="+mj-lt"/>
              <a:ea typeface="SimSun" panose="02010600030101010101" pitchFamily="2" charset="-122"/>
              <a:cs typeface="Times New Roman" panose="02020603050405020304" pitchFamily="16" charset="0"/>
            </a:endParaRPr>
          </a:p>
        </p:txBody>
      </p:sp>
      <p:cxnSp>
        <p:nvCxnSpPr>
          <p:cNvPr id="43" name="Conector: Angulado 42"/>
          <p:cNvCxnSpPr>
            <a:stCxn id="37" idx="2"/>
            <a:endCxn id="41" idx="1"/>
          </p:cNvCxnSpPr>
          <p:nvPr/>
        </p:nvCxnSpPr>
        <p:spPr>
          <a:xfrm rot="16200000" flipH="1">
            <a:off x="1609492" y="5998422"/>
            <a:ext cx="380633" cy="393218"/>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 name="CaixaDeTexto 1"/>
          <p:cNvSpPr txBox="1"/>
          <p:nvPr/>
        </p:nvSpPr>
        <p:spPr>
          <a:xfrm>
            <a:off x="363517" y="1565558"/>
            <a:ext cx="4031672" cy="246221"/>
          </a:xfrm>
          <a:prstGeom prst="rect">
            <a:avLst/>
          </a:prstGeom>
          <a:noFill/>
        </p:spPr>
        <p:txBody>
          <a:bodyPr wrap="square" lIns="0" tIns="0" rIns="0" bIns="0" rtlCol="0">
            <a:spAutoFit/>
          </a:bodyPr>
          <a:lstStyle/>
          <a:p>
            <a:r>
              <a:rPr lang="pt-BR" sz="1600" dirty="0">
                <a:solidFill>
                  <a:schemeClr val="accent1"/>
                </a:solidFill>
              </a:rPr>
              <a:t>Macro </a:t>
            </a:r>
            <a:r>
              <a:rPr lang="pt-BR" sz="1600" dirty="0" err="1">
                <a:solidFill>
                  <a:schemeClr val="accent1"/>
                </a:solidFill>
              </a:rPr>
              <a:t>Arquitectura</a:t>
            </a:r>
            <a:endParaRPr lang="pt-BR" sz="1600" dirty="0">
              <a:solidFill>
                <a:schemeClr val="accent1"/>
              </a:solidFill>
            </a:endParaRPr>
          </a:p>
        </p:txBody>
      </p:sp>
      <p:sp>
        <p:nvSpPr>
          <p:cNvPr id="44" name="Retângulo 114"/>
          <p:cNvSpPr/>
          <p:nvPr/>
        </p:nvSpPr>
        <p:spPr>
          <a:xfrm>
            <a:off x="301947" y="5437384"/>
            <a:ext cx="6252556" cy="1260000"/>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pt-BR" sz="2000" dirty="0" err="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66871" y="769314"/>
            <a:ext cx="8375651" cy="394980"/>
          </a:xfrm>
        </p:spPr>
        <p:txBody>
          <a:bodyPr/>
          <a:lstStyle/>
          <a:p>
            <a:r>
              <a:rPr lang="pt-BR" dirty="0">
                <a:solidFill>
                  <a:schemeClr val="accent1"/>
                </a:solidFill>
              </a:rPr>
              <a:t>Listado de </a:t>
            </a:r>
            <a:r>
              <a:rPr lang="pt-BR" dirty="0" err="1">
                <a:solidFill>
                  <a:schemeClr val="accent1"/>
                </a:solidFill>
              </a:rPr>
              <a:t>Objectos</a:t>
            </a:r>
            <a:r>
              <a:rPr lang="pt-BR" dirty="0">
                <a:solidFill>
                  <a:schemeClr val="accent1"/>
                </a:solidFill>
              </a:rPr>
              <a:t> 1/2: </a:t>
            </a:r>
            <a:r>
              <a:rPr lang="pt-BR" dirty="0" err="1">
                <a:solidFill>
                  <a:schemeClr val="accent1"/>
                </a:solidFill>
              </a:rPr>
              <a:t>Measurands</a:t>
            </a:r>
            <a:r>
              <a:rPr lang="pt-BR" dirty="0">
                <a:solidFill>
                  <a:schemeClr val="accent1"/>
                </a:solidFill>
              </a:rPr>
              <a:t> </a:t>
            </a:r>
            <a:r>
              <a:rPr lang="pt-BR" dirty="0" err="1">
                <a:solidFill>
                  <a:schemeClr val="accent1"/>
                </a:solidFill>
              </a:rPr>
              <a:t>Objects</a:t>
            </a:r>
            <a:endParaRPr lang="pt-BR" dirty="0">
              <a:solidFill>
                <a:schemeClr val="accent1"/>
              </a:solidFill>
            </a:endParaRPr>
          </a:p>
        </p:txBody>
      </p:sp>
      <p:graphicFrame>
        <p:nvGraphicFramePr>
          <p:cNvPr id="14" name="Objeto 13"/>
          <p:cNvGraphicFramePr>
            <a:graphicFrameLocks noChangeAspect="1"/>
          </p:cNvGraphicFramePr>
          <p:nvPr/>
        </p:nvGraphicFramePr>
        <p:xfrm>
          <a:off x="2113563" y="2160818"/>
          <a:ext cx="1950440" cy="4607417"/>
        </p:xfrm>
        <a:graphic>
          <a:graphicData uri="http://schemas.openxmlformats.org/presentationml/2006/ole">
            <mc:AlternateContent xmlns:mc="http://schemas.openxmlformats.org/markup-compatibility/2006">
              <mc:Choice xmlns:v="urn:schemas-microsoft-com:vml" Requires="v">
                <p:oleObj spid="_x0000_s1520702" name="Worksheet" r:id="rId1" imgW="1608455" imgH="3788410" progId="Excel.Sheet.12">
                  <p:embed/>
                </p:oleObj>
              </mc:Choice>
              <mc:Fallback>
                <p:oleObj name="Worksheet" r:id="rId1" imgW="1608455" imgH="3788410" progId="Excel.Sheet.12">
                  <p:embed/>
                  <p:pic>
                    <p:nvPicPr>
                      <p:cNvPr id="0" name="Imagen 1520701"/>
                      <p:cNvPicPr/>
                      <p:nvPr/>
                    </p:nvPicPr>
                    <p:blipFill>
                      <a:blip r:embed="rId2"/>
                      <a:stretch>
                        <a:fillRect/>
                      </a:stretch>
                    </p:blipFill>
                    <p:spPr>
                      <a:xfrm>
                        <a:off x="2113563" y="2160818"/>
                        <a:ext cx="1950440" cy="4607417"/>
                      </a:xfrm>
                      <a:prstGeom prst="rect">
                        <a:avLst/>
                      </a:prstGeom>
                    </p:spPr>
                  </p:pic>
                </p:oleObj>
              </mc:Fallback>
            </mc:AlternateContent>
          </a:graphicData>
        </a:graphic>
      </p:graphicFrame>
      <p:graphicFrame>
        <p:nvGraphicFramePr>
          <p:cNvPr id="16" name="Objeto 15"/>
          <p:cNvGraphicFramePr>
            <a:graphicFrameLocks noChangeAspect="1"/>
          </p:cNvGraphicFramePr>
          <p:nvPr/>
        </p:nvGraphicFramePr>
        <p:xfrm>
          <a:off x="140527" y="5216702"/>
          <a:ext cx="1866900" cy="1600200"/>
        </p:xfrm>
        <a:graphic>
          <a:graphicData uri="http://schemas.openxmlformats.org/presentationml/2006/ole">
            <mc:AlternateContent xmlns:mc="http://schemas.openxmlformats.org/markup-compatibility/2006">
              <mc:Choice xmlns:v="urn:schemas-microsoft-com:vml" Requires="v">
                <p:oleObj spid="_x0000_s1520703" name="Worksheet" r:id="rId3" imgW="1608455" imgH="1379855" progId="Excel.Sheet.12">
                  <p:embed/>
                </p:oleObj>
              </mc:Choice>
              <mc:Fallback>
                <p:oleObj name="Worksheet" r:id="rId3" imgW="1608455" imgH="1379855" progId="Excel.Sheet.12">
                  <p:embed/>
                  <p:pic>
                    <p:nvPicPr>
                      <p:cNvPr id="0" name="Imagen 1520702"/>
                      <p:cNvPicPr/>
                      <p:nvPr/>
                    </p:nvPicPr>
                    <p:blipFill>
                      <a:blip r:embed="rId4"/>
                      <a:stretch>
                        <a:fillRect/>
                      </a:stretch>
                    </p:blipFill>
                    <p:spPr>
                      <a:xfrm>
                        <a:off x="140527" y="5216702"/>
                        <a:ext cx="1866900" cy="1600200"/>
                      </a:xfrm>
                      <a:prstGeom prst="rect">
                        <a:avLst/>
                      </a:prstGeom>
                    </p:spPr>
                  </p:pic>
                </p:oleObj>
              </mc:Fallback>
            </mc:AlternateContent>
          </a:graphicData>
        </a:graphic>
      </p:graphicFrame>
      <p:graphicFrame>
        <p:nvGraphicFramePr>
          <p:cNvPr id="17" name="Objeto 16"/>
          <p:cNvGraphicFramePr>
            <a:graphicFrameLocks noChangeAspect="1"/>
          </p:cNvGraphicFramePr>
          <p:nvPr/>
        </p:nvGraphicFramePr>
        <p:xfrm>
          <a:off x="140527" y="2160818"/>
          <a:ext cx="1866900" cy="3009900"/>
        </p:xfrm>
        <a:graphic>
          <a:graphicData uri="http://schemas.openxmlformats.org/presentationml/2006/ole">
            <mc:AlternateContent xmlns:mc="http://schemas.openxmlformats.org/markup-compatibility/2006">
              <mc:Choice xmlns:v="urn:schemas-microsoft-com:vml" Requires="v">
                <p:oleObj spid="_x0000_s1520704" name="Worksheet" r:id="rId5" imgW="1608455" imgH="2588260" progId="Excel.Sheet.12">
                  <p:embed/>
                </p:oleObj>
              </mc:Choice>
              <mc:Fallback>
                <p:oleObj name="Worksheet" r:id="rId5" imgW="1608455" imgH="2588260" progId="Excel.Sheet.12">
                  <p:embed/>
                  <p:pic>
                    <p:nvPicPr>
                      <p:cNvPr id="0" name="Imagen 1520703"/>
                      <p:cNvPicPr/>
                      <p:nvPr/>
                    </p:nvPicPr>
                    <p:blipFill>
                      <a:blip r:embed="rId6"/>
                      <a:stretch>
                        <a:fillRect/>
                      </a:stretch>
                    </p:blipFill>
                    <p:spPr>
                      <a:xfrm>
                        <a:off x="140527" y="2160818"/>
                        <a:ext cx="1866900" cy="3009900"/>
                      </a:xfrm>
                      <a:prstGeom prst="rect">
                        <a:avLst/>
                      </a:prstGeom>
                    </p:spPr>
                  </p:pic>
                </p:oleObj>
              </mc:Fallback>
            </mc:AlternateContent>
          </a:graphicData>
        </a:graphic>
      </p:graphicFrame>
      <p:sp>
        <p:nvSpPr>
          <p:cNvPr id="18" name="Retângulo 17"/>
          <p:cNvSpPr/>
          <p:nvPr/>
        </p:nvSpPr>
        <p:spPr>
          <a:xfrm>
            <a:off x="4118201" y="1784522"/>
            <a:ext cx="1826910" cy="338554"/>
          </a:xfrm>
          <a:prstGeom prst="rect">
            <a:avLst/>
          </a:prstGeom>
        </p:spPr>
        <p:txBody>
          <a:bodyPr wrap="none">
            <a:spAutoFit/>
          </a:bodyPr>
          <a:lstStyle/>
          <a:p>
            <a:r>
              <a:rPr lang="pt-BR" sz="1600" b="1" dirty="0" err="1">
                <a:solidFill>
                  <a:srgbClr val="000000"/>
                </a:solidFill>
                <a:latin typeface="Calibri" panose="020F0502020204030204" pitchFamily="34" charset="0"/>
                <a:cs typeface="Calibri" panose="020F0502020204030204" pitchFamily="34" charset="0"/>
              </a:rPr>
              <a:t>Load</a:t>
            </a:r>
            <a:r>
              <a:rPr lang="pt-BR" sz="1600" b="1" dirty="0">
                <a:solidFill>
                  <a:srgbClr val="000000"/>
                </a:solidFill>
                <a:latin typeface="Calibri" panose="020F0502020204030204" pitchFamily="34" charset="0"/>
                <a:cs typeface="Calibri" panose="020F0502020204030204" pitchFamily="34" charset="0"/>
              </a:rPr>
              <a:t> </a:t>
            </a:r>
            <a:r>
              <a:rPr lang="pt-BR" sz="1600" b="1" dirty="0" err="1">
                <a:solidFill>
                  <a:srgbClr val="000000"/>
                </a:solidFill>
                <a:latin typeface="Calibri" panose="020F0502020204030204" pitchFamily="34" charset="0"/>
                <a:cs typeface="Calibri" panose="020F0502020204030204" pitchFamily="34" charset="0"/>
              </a:rPr>
              <a:t>Consumption</a:t>
            </a:r>
            <a:r>
              <a:rPr lang="pt-BR" sz="1600" b="1" dirty="0">
                <a:latin typeface="Calibri" panose="020F0502020204030204" pitchFamily="34" charset="0"/>
                <a:cs typeface="Calibri" panose="020F0502020204030204" pitchFamily="34" charset="0"/>
              </a:rPr>
              <a:t> </a:t>
            </a:r>
            <a:endParaRPr lang="pt-BR" sz="1600" b="1" dirty="0">
              <a:latin typeface="Calibri" panose="020F0502020204030204" pitchFamily="34" charset="0"/>
              <a:cs typeface="Calibri" panose="020F0502020204030204" pitchFamily="34" charset="0"/>
            </a:endParaRPr>
          </a:p>
        </p:txBody>
      </p:sp>
      <p:graphicFrame>
        <p:nvGraphicFramePr>
          <p:cNvPr id="20" name="Objeto 19"/>
          <p:cNvGraphicFramePr>
            <a:graphicFrameLocks noChangeAspect="1"/>
          </p:cNvGraphicFramePr>
          <p:nvPr/>
        </p:nvGraphicFramePr>
        <p:xfrm>
          <a:off x="4270601" y="2139046"/>
          <a:ext cx="1912483" cy="1636113"/>
        </p:xfrm>
        <a:graphic>
          <a:graphicData uri="http://schemas.openxmlformats.org/presentationml/2006/ole">
            <mc:AlternateContent xmlns:mc="http://schemas.openxmlformats.org/markup-compatibility/2006">
              <mc:Choice xmlns:v="urn:schemas-microsoft-com:vml" Requires="v">
                <p:oleObj spid="_x0000_s1520705" name="Worksheet" r:id="rId7" imgW="1420495" imgH="1216660" progId="Excel.Sheet.12">
                  <p:embed/>
                </p:oleObj>
              </mc:Choice>
              <mc:Fallback>
                <p:oleObj name="Worksheet" r:id="rId7" imgW="1420495" imgH="1216660" progId="Excel.Sheet.12">
                  <p:embed/>
                  <p:pic>
                    <p:nvPicPr>
                      <p:cNvPr id="0" name="Imagen 1520704"/>
                      <p:cNvPicPr/>
                      <p:nvPr/>
                    </p:nvPicPr>
                    <p:blipFill>
                      <a:blip r:embed="rId8"/>
                      <a:stretch>
                        <a:fillRect/>
                      </a:stretch>
                    </p:blipFill>
                    <p:spPr>
                      <a:xfrm>
                        <a:off x="4270601" y="2139046"/>
                        <a:ext cx="1912483" cy="1636113"/>
                      </a:xfrm>
                      <a:prstGeom prst="rect">
                        <a:avLst/>
                      </a:prstGeom>
                    </p:spPr>
                  </p:pic>
                </p:oleObj>
              </mc:Fallback>
            </mc:AlternateContent>
          </a:graphicData>
        </a:graphic>
      </p:graphicFrame>
      <p:graphicFrame>
        <p:nvGraphicFramePr>
          <p:cNvPr id="21" name="Objeto 20"/>
          <p:cNvGraphicFramePr>
            <a:graphicFrameLocks noChangeAspect="1"/>
          </p:cNvGraphicFramePr>
          <p:nvPr/>
        </p:nvGraphicFramePr>
        <p:xfrm>
          <a:off x="4270601" y="4294580"/>
          <a:ext cx="3286125" cy="1809750"/>
        </p:xfrm>
        <a:graphic>
          <a:graphicData uri="http://schemas.openxmlformats.org/presentationml/2006/ole">
            <mc:AlternateContent xmlns:mc="http://schemas.openxmlformats.org/markup-compatibility/2006">
              <mc:Choice xmlns:v="urn:schemas-microsoft-com:vml" Requires="v">
                <p:oleObj spid="_x0000_s1520706" name="Worksheet" r:id="rId9" imgW="2825115" imgH="1559560" progId="Excel.Sheet.12">
                  <p:embed/>
                </p:oleObj>
              </mc:Choice>
              <mc:Fallback>
                <p:oleObj name="Worksheet" r:id="rId9" imgW="2825115" imgH="1559560" progId="Excel.Sheet.12">
                  <p:embed/>
                  <p:pic>
                    <p:nvPicPr>
                      <p:cNvPr id="0" name="Imagen 1520705"/>
                      <p:cNvPicPr/>
                      <p:nvPr/>
                    </p:nvPicPr>
                    <p:blipFill>
                      <a:blip r:embed="rId10"/>
                      <a:stretch>
                        <a:fillRect/>
                      </a:stretch>
                    </p:blipFill>
                    <p:spPr>
                      <a:xfrm>
                        <a:off x="4270601" y="4294580"/>
                        <a:ext cx="3286125" cy="1809750"/>
                      </a:xfrm>
                      <a:prstGeom prst="rect">
                        <a:avLst/>
                      </a:prstGeom>
                    </p:spPr>
                  </p:pic>
                </p:oleObj>
              </mc:Fallback>
            </mc:AlternateContent>
          </a:graphicData>
        </a:graphic>
      </p:graphicFrame>
      <p:sp>
        <p:nvSpPr>
          <p:cNvPr id="22" name="Retângulo 21"/>
          <p:cNvSpPr/>
          <p:nvPr/>
        </p:nvSpPr>
        <p:spPr>
          <a:xfrm>
            <a:off x="4118201" y="3921835"/>
            <a:ext cx="2719912" cy="338554"/>
          </a:xfrm>
          <a:prstGeom prst="rect">
            <a:avLst/>
          </a:prstGeom>
        </p:spPr>
        <p:txBody>
          <a:bodyPr wrap="none">
            <a:spAutoFit/>
          </a:bodyPr>
          <a:lstStyle/>
          <a:p>
            <a:r>
              <a:rPr lang="pt-BR" sz="1600" b="1" dirty="0" err="1">
                <a:solidFill>
                  <a:srgbClr val="000000"/>
                </a:solidFill>
                <a:latin typeface="Calibri" panose="020F0502020204030204" pitchFamily="34" charset="0"/>
                <a:cs typeface="Calibri" panose="020F0502020204030204" pitchFamily="34" charset="0"/>
              </a:rPr>
              <a:t>Instantaneous</a:t>
            </a:r>
            <a:r>
              <a:rPr lang="pt-BR" sz="1600" b="1" dirty="0">
                <a:solidFill>
                  <a:srgbClr val="000000"/>
                </a:solidFill>
                <a:latin typeface="Calibri" panose="020F0502020204030204" pitchFamily="34" charset="0"/>
                <a:cs typeface="Calibri" panose="020F0502020204030204" pitchFamily="34" charset="0"/>
              </a:rPr>
              <a:t> Power </a:t>
            </a:r>
            <a:r>
              <a:rPr lang="pt-BR" sz="1600" b="1" dirty="0" err="1">
                <a:solidFill>
                  <a:srgbClr val="000000"/>
                </a:solidFill>
                <a:latin typeface="Calibri" panose="020F0502020204030204" pitchFamily="34" charset="0"/>
                <a:cs typeface="Calibri" panose="020F0502020204030204" pitchFamily="34" charset="0"/>
              </a:rPr>
              <a:t>Objects</a:t>
            </a:r>
            <a:r>
              <a:rPr lang="pt-BR" sz="1600" b="1" dirty="0">
                <a:latin typeface="Calibri" panose="020F0502020204030204" pitchFamily="34" charset="0"/>
                <a:cs typeface="Calibri" panose="020F0502020204030204" pitchFamily="34" charset="0"/>
              </a:rPr>
              <a:t> </a:t>
            </a:r>
            <a:endParaRPr lang="pt-BR" sz="1600" b="1" dirty="0">
              <a:latin typeface="Calibri" panose="020F0502020204030204" pitchFamily="34" charset="0"/>
              <a:cs typeface="Calibri" panose="020F0502020204030204" pitchFamily="34" charset="0"/>
            </a:endParaRPr>
          </a:p>
        </p:txBody>
      </p:sp>
      <p:sp>
        <p:nvSpPr>
          <p:cNvPr id="23" name="Retângulo 22"/>
          <p:cNvSpPr/>
          <p:nvPr/>
        </p:nvSpPr>
        <p:spPr>
          <a:xfrm>
            <a:off x="116859" y="1776280"/>
            <a:ext cx="2709973" cy="338554"/>
          </a:xfrm>
          <a:prstGeom prst="rect">
            <a:avLst/>
          </a:prstGeom>
        </p:spPr>
        <p:txBody>
          <a:bodyPr wrap="none">
            <a:spAutoFit/>
          </a:bodyPr>
          <a:lstStyle/>
          <a:p>
            <a:r>
              <a:rPr lang="pt-BR" sz="1600" b="1" dirty="0" err="1">
                <a:latin typeface="Calibri" panose="020F0502020204030204" pitchFamily="34" charset="0"/>
                <a:cs typeface="Calibri" panose="020F0502020204030204" pitchFamily="34" charset="0"/>
              </a:rPr>
              <a:t>Instantaneous</a:t>
            </a:r>
            <a:r>
              <a:rPr lang="pt-BR" sz="1600" b="1" dirty="0">
                <a:latin typeface="Calibri" panose="020F0502020204030204" pitchFamily="34" charset="0"/>
                <a:cs typeface="Calibri" panose="020F0502020204030204" pitchFamily="34" charset="0"/>
              </a:rPr>
              <a:t> Energy </a:t>
            </a:r>
            <a:r>
              <a:rPr lang="pt-BR" sz="1600" b="1" dirty="0" err="1">
                <a:latin typeface="Calibri" panose="020F0502020204030204" pitchFamily="34" charset="0"/>
                <a:cs typeface="Calibri" panose="020F0502020204030204" pitchFamily="34" charset="0"/>
              </a:rPr>
              <a:t>Objects</a:t>
            </a:r>
            <a:endParaRPr lang="pt-BR" sz="1600" b="1" dirty="0">
              <a:latin typeface="Calibri" panose="020F0502020204030204" pitchFamily="34" charset="0"/>
              <a:cs typeface="Calibri" panose="020F0502020204030204" pitchFamily="34" charset="0"/>
            </a:endParaRPr>
          </a:p>
        </p:txBody>
      </p:sp>
      <p:sp>
        <p:nvSpPr>
          <p:cNvPr id="24" name="Retângulo 23"/>
          <p:cNvSpPr/>
          <p:nvPr/>
        </p:nvSpPr>
        <p:spPr>
          <a:xfrm>
            <a:off x="140527" y="1501997"/>
            <a:ext cx="1455014" cy="338554"/>
          </a:xfrm>
          <a:prstGeom prst="rect">
            <a:avLst/>
          </a:prstGeom>
        </p:spPr>
        <p:txBody>
          <a:bodyPr wrap="none">
            <a:spAutoFit/>
          </a:bodyPr>
          <a:lstStyle/>
          <a:p>
            <a:r>
              <a:rPr lang="pt-BR" sz="1600" b="1" dirty="0">
                <a:solidFill>
                  <a:schemeClr val="accent1">
                    <a:lumMod val="75000"/>
                  </a:schemeClr>
                </a:solidFill>
                <a:latin typeface="Calibri" panose="020F0502020204030204" pitchFamily="34" charset="0"/>
                <a:cs typeface="Calibri" panose="020F0502020204030204" pitchFamily="34" charset="0"/>
              </a:rPr>
              <a:t>Energy </a:t>
            </a:r>
            <a:r>
              <a:rPr lang="pt-BR" sz="1600" b="1" dirty="0" err="1">
                <a:solidFill>
                  <a:schemeClr val="accent1">
                    <a:lumMod val="75000"/>
                  </a:schemeClr>
                </a:solidFill>
                <a:latin typeface="Calibri" panose="020F0502020204030204" pitchFamily="34" charset="0"/>
                <a:cs typeface="Calibri" panose="020F0502020204030204" pitchFamily="34" charset="0"/>
              </a:rPr>
              <a:t>Objects</a:t>
            </a:r>
            <a:endParaRPr lang="pt-BR" sz="1600" b="1" dirty="0">
              <a:solidFill>
                <a:schemeClr val="accent1">
                  <a:lumMod val="75000"/>
                </a:schemeClr>
              </a:solidFill>
              <a:latin typeface="Calibri" panose="020F0502020204030204" pitchFamily="34" charset="0"/>
              <a:cs typeface="Calibri" panose="020F0502020204030204" pitchFamily="34" charset="0"/>
            </a:endParaRPr>
          </a:p>
        </p:txBody>
      </p:sp>
      <p:sp>
        <p:nvSpPr>
          <p:cNvPr id="25" name="Retângulo 24"/>
          <p:cNvSpPr/>
          <p:nvPr/>
        </p:nvSpPr>
        <p:spPr>
          <a:xfrm>
            <a:off x="7485598" y="1800492"/>
            <a:ext cx="2317254" cy="338554"/>
          </a:xfrm>
          <a:prstGeom prst="rect">
            <a:avLst/>
          </a:prstGeom>
        </p:spPr>
        <p:txBody>
          <a:bodyPr wrap="square">
            <a:spAutoFit/>
          </a:bodyPr>
          <a:lstStyle/>
          <a:p>
            <a:pPr algn="ctr"/>
            <a:r>
              <a:rPr lang="pt-BR" sz="1600" b="1" dirty="0" err="1">
                <a:solidFill>
                  <a:srgbClr val="000000"/>
                </a:solidFill>
                <a:latin typeface="Calibri" panose="020F0502020204030204" pitchFamily="34" charset="0"/>
                <a:cs typeface="Calibri" panose="020F0502020204030204" pitchFamily="34" charset="0"/>
              </a:rPr>
              <a:t>Average</a:t>
            </a:r>
            <a:r>
              <a:rPr lang="pt-BR" sz="1600" b="1" dirty="0">
                <a:solidFill>
                  <a:srgbClr val="000000"/>
                </a:solidFill>
                <a:latin typeface="Calibri" panose="020F0502020204030204" pitchFamily="34" charset="0"/>
                <a:cs typeface="Calibri" panose="020F0502020204030204" pitchFamily="34" charset="0"/>
              </a:rPr>
              <a:t> Power </a:t>
            </a:r>
            <a:r>
              <a:rPr lang="pt-BR" sz="1600" b="1" dirty="0" err="1">
                <a:solidFill>
                  <a:srgbClr val="000000"/>
                </a:solidFill>
                <a:latin typeface="Calibri" panose="020F0502020204030204" pitchFamily="34" charset="0"/>
                <a:cs typeface="Calibri" panose="020F0502020204030204" pitchFamily="34" charset="0"/>
              </a:rPr>
              <a:t>Objects</a:t>
            </a:r>
            <a:endParaRPr lang="pt-BR" sz="1600" b="1" dirty="0">
              <a:solidFill>
                <a:srgbClr val="000000"/>
              </a:solidFill>
              <a:latin typeface="Calibri" panose="020F0502020204030204" pitchFamily="34" charset="0"/>
              <a:cs typeface="Calibri" panose="020F0502020204030204" pitchFamily="34" charset="0"/>
            </a:endParaRPr>
          </a:p>
        </p:txBody>
      </p:sp>
      <p:graphicFrame>
        <p:nvGraphicFramePr>
          <p:cNvPr id="27" name="Objeto 26"/>
          <p:cNvGraphicFramePr>
            <a:graphicFrameLocks noChangeAspect="1"/>
          </p:cNvGraphicFramePr>
          <p:nvPr/>
        </p:nvGraphicFramePr>
        <p:xfrm>
          <a:off x="7754977" y="2572002"/>
          <a:ext cx="2047875" cy="3009900"/>
        </p:xfrm>
        <a:graphic>
          <a:graphicData uri="http://schemas.openxmlformats.org/presentationml/2006/ole">
            <mc:AlternateContent xmlns:mc="http://schemas.openxmlformats.org/markup-compatibility/2006">
              <mc:Choice xmlns:v="urn:schemas-microsoft-com:vml" Requires="v">
                <p:oleObj spid="_x0000_s1520707" name="Worksheet" r:id="rId11" imgW="1763395" imgH="2588260" progId="Excel.Sheet.12">
                  <p:embed/>
                </p:oleObj>
              </mc:Choice>
              <mc:Fallback>
                <p:oleObj name="Worksheet" r:id="rId11" imgW="1763395" imgH="2588260" progId="Excel.Sheet.12">
                  <p:embed/>
                  <p:pic>
                    <p:nvPicPr>
                      <p:cNvPr id="0" name="Imagen 1520706"/>
                      <p:cNvPicPr/>
                      <p:nvPr/>
                    </p:nvPicPr>
                    <p:blipFill>
                      <a:blip r:embed="rId12"/>
                      <a:stretch>
                        <a:fillRect/>
                      </a:stretch>
                    </p:blipFill>
                    <p:spPr>
                      <a:xfrm>
                        <a:off x="7754977" y="2572002"/>
                        <a:ext cx="2047875" cy="3009900"/>
                      </a:xfrm>
                      <a:prstGeom prst="rect">
                        <a:avLst/>
                      </a:prstGeom>
                    </p:spPr>
                  </p:pic>
                </p:oleObj>
              </mc:Fallback>
            </mc:AlternateContent>
          </a:graphicData>
        </a:graphic>
      </p:graphicFrame>
      <p:graphicFrame>
        <p:nvGraphicFramePr>
          <p:cNvPr id="28" name="Objeto 27"/>
          <p:cNvGraphicFramePr>
            <a:graphicFrameLocks noChangeAspect="1"/>
          </p:cNvGraphicFramePr>
          <p:nvPr/>
        </p:nvGraphicFramePr>
        <p:xfrm>
          <a:off x="10001103" y="2572002"/>
          <a:ext cx="2047875" cy="3009900"/>
        </p:xfrm>
        <a:graphic>
          <a:graphicData uri="http://schemas.openxmlformats.org/presentationml/2006/ole">
            <mc:AlternateContent xmlns:mc="http://schemas.openxmlformats.org/markup-compatibility/2006">
              <mc:Choice xmlns:v="urn:schemas-microsoft-com:vml" Requires="v">
                <p:oleObj spid="_x0000_s1520708" name="Worksheet" r:id="rId13" imgW="1763395" imgH="2588260" progId="Excel.Sheet.12">
                  <p:embed/>
                </p:oleObj>
              </mc:Choice>
              <mc:Fallback>
                <p:oleObj name="Worksheet" r:id="rId13" imgW="1763395" imgH="2588260" progId="Excel.Sheet.12">
                  <p:embed/>
                  <p:pic>
                    <p:nvPicPr>
                      <p:cNvPr id="0" name="Objeto 3"/>
                      <p:cNvPicPr/>
                      <p:nvPr/>
                    </p:nvPicPr>
                    <p:blipFill>
                      <a:blip r:embed="rId14"/>
                      <a:stretch>
                        <a:fillRect/>
                      </a:stretch>
                    </p:blipFill>
                    <p:spPr>
                      <a:xfrm>
                        <a:off x="10001103" y="2572002"/>
                        <a:ext cx="2047875" cy="3009900"/>
                      </a:xfrm>
                      <a:prstGeom prst="rect">
                        <a:avLst/>
                      </a:prstGeom>
                    </p:spPr>
                  </p:pic>
                </p:oleObj>
              </mc:Fallback>
            </mc:AlternateContent>
          </a:graphicData>
        </a:graphic>
      </p:graphicFrame>
      <p:sp>
        <p:nvSpPr>
          <p:cNvPr id="29" name="Retângulo 28"/>
          <p:cNvSpPr/>
          <p:nvPr/>
        </p:nvSpPr>
        <p:spPr>
          <a:xfrm>
            <a:off x="10273733" y="1840551"/>
            <a:ext cx="1775245" cy="584775"/>
          </a:xfrm>
          <a:prstGeom prst="rect">
            <a:avLst/>
          </a:prstGeom>
        </p:spPr>
        <p:txBody>
          <a:bodyPr wrap="square">
            <a:spAutoFit/>
          </a:bodyPr>
          <a:lstStyle/>
          <a:p>
            <a:pPr algn="ctr"/>
            <a:r>
              <a:rPr lang="pt-BR" sz="1600" b="1" dirty="0" err="1">
                <a:solidFill>
                  <a:srgbClr val="000000"/>
                </a:solidFill>
                <a:latin typeface="Calibri" panose="020F0502020204030204" pitchFamily="34" charset="0"/>
                <a:cs typeface="Calibri" panose="020F0502020204030204" pitchFamily="34" charset="0"/>
              </a:rPr>
              <a:t>Maximum</a:t>
            </a:r>
            <a:r>
              <a:rPr lang="pt-BR" sz="1600" b="1" dirty="0">
                <a:solidFill>
                  <a:srgbClr val="000000"/>
                </a:solidFill>
                <a:latin typeface="Calibri" panose="020F0502020204030204" pitchFamily="34" charset="0"/>
                <a:cs typeface="Calibri" panose="020F0502020204030204" pitchFamily="34" charset="0"/>
              </a:rPr>
              <a:t> Power </a:t>
            </a:r>
            <a:r>
              <a:rPr lang="pt-BR" sz="1600" b="1" dirty="0" err="1">
                <a:solidFill>
                  <a:srgbClr val="000000"/>
                </a:solidFill>
                <a:latin typeface="Calibri" panose="020F0502020204030204" pitchFamily="34" charset="0"/>
                <a:cs typeface="Calibri" panose="020F0502020204030204" pitchFamily="34" charset="0"/>
              </a:rPr>
              <a:t>Objects</a:t>
            </a:r>
            <a:endParaRPr lang="pt-BR" sz="1600" b="1" dirty="0">
              <a:solidFill>
                <a:srgbClr val="000000"/>
              </a:solidFill>
              <a:latin typeface="Calibri" panose="020F0502020204030204" pitchFamily="34" charset="0"/>
              <a:cs typeface="Calibri" panose="020F0502020204030204" pitchFamily="34" charset="0"/>
            </a:endParaRPr>
          </a:p>
        </p:txBody>
      </p:sp>
      <p:sp>
        <p:nvSpPr>
          <p:cNvPr id="30" name="Retângulo 29"/>
          <p:cNvSpPr/>
          <p:nvPr/>
        </p:nvSpPr>
        <p:spPr>
          <a:xfrm>
            <a:off x="5655404" y="670012"/>
            <a:ext cx="284052" cy="523220"/>
          </a:xfrm>
          <a:prstGeom prst="rect">
            <a:avLst/>
          </a:prstGeom>
        </p:spPr>
        <p:txBody>
          <a:bodyPr wrap="none">
            <a:spAutoFit/>
          </a:bodyPr>
          <a:lstStyle/>
          <a:p>
            <a:r>
              <a:rPr lang="pt-BR" sz="2800" b="1" dirty="0">
                <a:solidFill>
                  <a:schemeClr val="accent1"/>
                </a:solidFill>
                <a:latin typeface="+mj-lt"/>
                <a:ea typeface="+mj-ea"/>
                <a:cs typeface="+mj-cs"/>
              </a:rPr>
              <a:t> </a:t>
            </a:r>
            <a:endParaRPr lang="pt-BR" sz="2800" b="1" dirty="0">
              <a:solidFill>
                <a:schemeClr val="accent1"/>
              </a:solidFill>
              <a:latin typeface="+mj-lt"/>
              <a:ea typeface="+mj-ea"/>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06581" y="780957"/>
            <a:ext cx="8375651" cy="394980"/>
          </a:xfrm>
        </p:spPr>
        <p:txBody>
          <a:bodyPr/>
          <a:lstStyle/>
          <a:p>
            <a:r>
              <a:rPr lang="pt-BR" dirty="0">
                <a:solidFill>
                  <a:schemeClr val="accent1"/>
                </a:solidFill>
              </a:rPr>
              <a:t>Listado de </a:t>
            </a:r>
            <a:r>
              <a:rPr lang="pt-BR" dirty="0" err="1">
                <a:solidFill>
                  <a:schemeClr val="accent1"/>
                </a:solidFill>
              </a:rPr>
              <a:t>Objectos</a:t>
            </a:r>
            <a:r>
              <a:rPr lang="pt-BR" dirty="0">
                <a:solidFill>
                  <a:schemeClr val="accent1"/>
                </a:solidFill>
              </a:rPr>
              <a:t> 2/2: Energy Profile </a:t>
            </a:r>
            <a:r>
              <a:rPr lang="pt-BR" dirty="0" err="1">
                <a:solidFill>
                  <a:schemeClr val="accent1"/>
                </a:solidFill>
              </a:rPr>
              <a:t>Objects</a:t>
            </a:r>
            <a:endParaRPr lang="pt-BR" dirty="0">
              <a:solidFill>
                <a:schemeClr val="accent1"/>
              </a:solidFill>
            </a:endParaRPr>
          </a:p>
        </p:txBody>
      </p:sp>
      <p:sp>
        <p:nvSpPr>
          <p:cNvPr id="6" name="Retângulo 5"/>
          <p:cNvSpPr/>
          <p:nvPr/>
        </p:nvSpPr>
        <p:spPr>
          <a:xfrm>
            <a:off x="477812" y="1509414"/>
            <a:ext cx="3812647" cy="338554"/>
          </a:xfrm>
          <a:prstGeom prst="rect">
            <a:avLst/>
          </a:prstGeom>
        </p:spPr>
        <p:txBody>
          <a:bodyPr wrap="none">
            <a:spAutoFit/>
          </a:bodyPr>
          <a:lstStyle/>
          <a:p>
            <a:r>
              <a:rPr lang="pt-BR" sz="1600" b="1" dirty="0" err="1">
                <a:latin typeface="Calibri" panose="020F0502020204030204" pitchFamily="34" charset="0"/>
                <a:cs typeface="Calibri" panose="020F0502020204030204" pitchFamily="34" charset="0"/>
              </a:rPr>
              <a:t>Maximum</a:t>
            </a:r>
            <a:r>
              <a:rPr lang="pt-BR" sz="1600" b="1" dirty="0">
                <a:latin typeface="Calibri" panose="020F0502020204030204" pitchFamily="34" charset="0"/>
                <a:cs typeface="Calibri" panose="020F0502020204030204" pitchFamily="34" charset="0"/>
              </a:rPr>
              <a:t> </a:t>
            </a:r>
            <a:r>
              <a:rPr lang="pt-BR" sz="1600" b="1" dirty="0" err="1">
                <a:latin typeface="Calibri" panose="020F0502020204030204" pitchFamily="34" charset="0"/>
                <a:cs typeface="Calibri" panose="020F0502020204030204" pitchFamily="34" charset="0"/>
              </a:rPr>
              <a:t>Demand</a:t>
            </a:r>
            <a:r>
              <a:rPr lang="pt-BR" sz="1600" b="1" dirty="0">
                <a:latin typeface="Calibri" panose="020F0502020204030204" pitchFamily="34" charset="0"/>
                <a:cs typeface="Calibri" panose="020F0502020204030204" pitchFamily="34" charset="0"/>
              </a:rPr>
              <a:t> Profile (PMD) </a:t>
            </a:r>
            <a:r>
              <a:rPr lang="pt-BR" sz="1600" b="1" dirty="0" err="1">
                <a:latin typeface="Calibri" panose="020F0502020204030204" pitchFamily="34" charset="0"/>
                <a:cs typeface="Calibri" panose="020F0502020204030204" pitchFamily="34" charset="0"/>
              </a:rPr>
              <a:t>Objects</a:t>
            </a:r>
            <a:endParaRPr lang="pt-BR" sz="1600" b="1" dirty="0">
              <a:latin typeface="Calibri" panose="020F0502020204030204" pitchFamily="34" charset="0"/>
              <a:cs typeface="Calibri" panose="020F0502020204030204" pitchFamily="34" charset="0"/>
            </a:endParaRPr>
          </a:p>
        </p:txBody>
      </p:sp>
      <p:graphicFrame>
        <p:nvGraphicFramePr>
          <p:cNvPr id="8" name="Objeto 7"/>
          <p:cNvGraphicFramePr>
            <a:graphicFrameLocks noChangeAspect="1"/>
          </p:cNvGraphicFramePr>
          <p:nvPr/>
        </p:nvGraphicFramePr>
        <p:xfrm>
          <a:off x="590376" y="2093622"/>
          <a:ext cx="2628813" cy="3937983"/>
        </p:xfrm>
        <a:graphic>
          <a:graphicData uri="http://schemas.openxmlformats.org/presentationml/2006/ole">
            <mc:AlternateContent xmlns:mc="http://schemas.openxmlformats.org/markup-compatibility/2006">
              <mc:Choice xmlns:v="urn:schemas-microsoft-com:vml" Requires="v">
                <p:oleObj spid="_x0000_s1522717" name="Worksheet" r:id="rId1" imgW="2057400" imgH="3077845" progId="Excel.Sheet.12">
                  <p:embed/>
                </p:oleObj>
              </mc:Choice>
              <mc:Fallback>
                <p:oleObj name="Worksheet" r:id="rId1" imgW="2057400" imgH="3077845" progId="Excel.Sheet.12">
                  <p:embed/>
                  <p:pic>
                    <p:nvPicPr>
                      <p:cNvPr id="0" name="Imagen 1522716"/>
                      <p:cNvPicPr/>
                      <p:nvPr/>
                    </p:nvPicPr>
                    <p:blipFill>
                      <a:blip r:embed="rId2"/>
                      <a:stretch>
                        <a:fillRect/>
                      </a:stretch>
                    </p:blipFill>
                    <p:spPr>
                      <a:xfrm>
                        <a:off x="590376" y="2093622"/>
                        <a:ext cx="2628813" cy="3937983"/>
                      </a:xfrm>
                      <a:prstGeom prst="rect">
                        <a:avLst/>
                      </a:prstGeom>
                    </p:spPr>
                  </p:pic>
                </p:oleObj>
              </mc:Fallback>
            </mc:AlternateContent>
          </a:graphicData>
        </a:graphic>
      </p:graphicFrame>
      <p:sp>
        <p:nvSpPr>
          <p:cNvPr id="9" name="Retângulo 8"/>
          <p:cNvSpPr/>
          <p:nvPr/>
        </p:nvSpPr>
        <p:spPr>
          <a:xfrm>
            <a:off x="4595851" y="1509414"/>
            <a:ext cx="2065758" cy="338554"/>
          </a:xfrm>
          <a:prstGeom prst="rect">
            <a:avLst/>
          </a:prstGeom>
        </p:spPr>
        <p:txBody>
          <a:bodyPr wrap="none">
            <a:spAutoFit/>
          </a:bodyPr>
          <a:lstStyle/>
          <a:p>
            <a:r>
              <a:rPr lang="pt-BR" sz="1600" b="1" dirty="0">
                <a:latin typeface="Calibri" panose="020F0502020204030204" pitchFamily="34" charset="0"/>
                <a:cs typeface="Calibri" panose="020F0502020204030204" pitchFamily="34" charset="0"/>
              </a:rPr>
              <a:t>Daily </a:t>
            </a:r>
            <a:r>
              <a:rPr lang="pt-BR" sz="1600" b="1" dirty="0" err="1">
                <a:latin typeface="Calibri" panose="020F0502020204030204" pitchFamily="34" charset="0"/>
                <a:cs typeface="Calibri" panose="020F0502020204030204" pitchFamily="34" charset="0"/>
              </a:rPr>
              <a:t>Energies</a:t>
            </a:r>
            <a:r>
              <a:rPr lang="pt-BR" sz="1600" b="1" dirty="0">
                <a:latin typeface="Calibri" panose="020F0502020204030204" pitchFamily="34" charset="0"/>
                <a:cs typeface="Calibri" panose="020F0502020204030204" pitchFamily="34" charset="0"/>
              </a:rPr>
              <a:t> </a:t>
            </a:r>
            <a:r>
              <a:rPr lang="pt-BR" sz="1600" b="1" dirty="0" err="1">
                <a:latin typeface="Calibri" panose="020F0502020204030204" pitchFamily="34" charset="0"/>
                <a:cs typeface="Calibri" panose="020F0502020204030204" pitchFamily="34" charset="0"/>
              </a:rPr>
              <a:t>Objects</a:t>
            </a:r>
            <a:endParaRPr lang="pt-BR" sz="1600" b="1" dirty="0">
              <a:latin typeface="Calibri" panose="020F0502020204030204" pitchFamily="34" charset="0"/>
              <a:cs typeface="Calibri" panose="020F0502020204030204" pitchFamily="34" charset="0"/>
            </a:endParaRPr>
          </a:p>
        </p:txBody>
      </p:sp>
      <p:graphicFrame>
        <p:nvGraphicFramePr>
          <p:cNvPr id="12" name="Objeto 11"/>
          <p:cNvGraphicFramePr>
            <a:graphicFrameLocks noChangeAspect="1"/>
          </p:cNvGraphicFramePr>
          <p:nvPr/>
        </p:nvGraphicFramePr>
        <p:xfrm>
          <a:off x="7381970" y="2089112"/>
          <a:ext cx="1981200" cy="4724400"/>
        </p:xfrm>
        <a:graphic>
          <a:graphicData uri="http://schemas.openxmlformats.org/presentationml/2006/ole">
            <mc:AlternateContent xmlns:mc="http://schemas.openxmlformats.org/markup-compatibility/2006">
              <mc:Choice xmlns:v="urn:schemas-microsoft-com:vml" Requires="v">
                <p:oleObj spid="_x0000_s1522718" name="Worksheet" r:id="rId3" imgW="1706245" imgH="4057650" progId="Excel.Sheet.12">
                  <p:embed/>
                </p:oleObj>
              </mc:Choice>
              <mc:Fallback>
                <p:oleObj name="Worksheet" r:id="rId3" imgW="1706245" imgH="4057650" progId="Excel.Sheet.12">
                  <p:embed/>
                  <p:pic>
                    <p:nvPicPr>
                      <p:cNvPr id="0" name="Imagen 1522717"/>
                      <p:cNvPicPr/>
                      <p:nvPr/>
                    </p:nvPicPr>
                    <p:blipFill>
                      <a:blip r:embed="rId4"/>
                      <a:stretch>
                        <a:fillRect/>
                      </a:stretch>
                    </p:blipFill>
                    <p:spPr>
                      <a:xfrm>
                        <a:off x="7381970" y="2089112"/>
                        <a:ext cx="1981200" cy="4724400"/>
                      </a:xfrm>
                      <a:prstGeom prst="rect">
                        <a:avLst/>
                      </a:prstGeom>
                    </p:spPr>
                  </p:pic>
                </p:oleObj>
              </mc:Fallback>
            </mc:AlternateContent>
          </a:graphicData>
        </a:graphic>
      </p:graphicFrame>
      <p:graphicFrame>
        <p:nvGraphicFramePr>
          <p:cNvPr id="13" name="Objeto 12"/>
          <p:cNvGraphicFramePr>
            <a:graphicFrameLocks noChangeAspect="1"/>
          </p:cNvGraphicFramePr>
          <p:nvPr/>
        </p:nvGraphicFramePr>
        <p:xfrm>
          <a:off x="9402963" y="2089112"/>
          <a:ext cx="1981200" cy="4200525"/>
        </p:xfrm>
        <a:graphic>
          <a:graphicData uri="http://schemas.openxmlformats.org/presentationml/2006/ole">
            <mc:AlternateContent xmlns:mc="http://schemas.openxmlformats.org/markup-compatibility/2006">
              <mc:Choice xmlns:v="urn:schemas-microsoft-com:vml" Requires="v">
                <p:oleObj spid="_x0000_s1522719" name="Worksheet" r:id="rId5" imgW="1706245" imgH="3608705" progId="Excel.Sheet.12">
                  <p:embed/>
                </p:oleObj>
              </mc:Choice>
              <mc:Fallback>
                <p:oleObj name="Worksheet" r:id="rId5" imgW="1706245" imgH="3608705" progId="Excel.Sheet.12">
                  <p:embed/>
                  <p:pic>
                    <p:nvPicPr>
                      <p:cNvPr id="0" name="Imagen 1522718"/>
                      <p:cNvPicPr/>
                      <p:nvPr/>
                    </p:nvPicPr>
                    <p:blipFill>
                      <a:blip r:embed="rId6"/>
                      <a:stretch>
                        <a:fillRect/>
                      </a:stretch>
                    </p:blipFill>
                    <p:spPr>
                      <a:xfrm>
                        <a:off x="9402963" y="2089112"/>
                        <a:ext cx="1981200" cy="4200525"/>
                      </a:xfrm>
                      <a:prstGeom prst="rect">
                        <a:avLst/>
                      </a:prstGeom>
                    </p:spPr>
                  </p:pic>
                </p:oleObj>
              </mc:Fallback>
            </mc:AlternateContent>
          </a:graphicData>
        </a:graphic>
      </p:graphicFrame>
      <p:sp>
        <p:nvSpPr>
          <p:cNvPr id="15" name="Retângulo 14"/>
          <p:cNvSpPr/>
          <p:nvPr/>
        </p:nvSpPr>
        <p:spPr>
          <a:xfrm>
            <a:off x="7381970" y="1478636"/>
            <a:ext cx="1921423" cy="338554"/>
          </a:xfrm>
          <a:prstGeom prst="rect">
            <a:avLst/>
          </a:prstGeom>
        </p:spPr>
        <p:txBody>
          <a:bodyPr wrap="none">
            <a:spAutoFit/>
          </a:bodyPr>
          <a:lstStyle/>
          <a:p>
            <a:r>
              <a:rPr lang="pt-BR" sz="1600" b="1" dirty="0" err="1">
                <a:latin typeface="Calibri" panose="020F0502020204030204" pitchFamily="34" charset="0"/>
                <a:cs typeface="Calibri" panose="020F0502020204030204" pitchFamily="34" charset="0"/>
              </a:rPr>
              <a:t>Billing</a:t>
            </a:r>
            <a:r>
              <a:rPr lang="pt-BR" sz="1600" b="1" dirty="0">
                <a:latin typeface="Calibri" panose="020F0502020204030204" pitchFamily="34" charset="0"/>
                <a:cs typeface="Calibri" panose="020F0502020204030204" pitchFamily="34" charset="0"/>
              </a:rPr>
              <a:t> Profile </a:t>
            </a:r>
            <a:r>
              <a:rPr lang="pt-BR" sz="1600" b="1" dirty="0" err="1">
                <a:latin typeface="Calibri" panose="020F0502020204030204" pitchFamily="34" charset="0"/>
                <a:cs typeface="Calibri" panose="020F0502020204030204" pitchFamily="34" charset="0"/>
              </a:rPr>
              <a:t>Object</a:t>
            </a:r>
            <a:endParaRPr lang="pt-BR" sz="1600" b="1" dirty="0">
              <a:latin typeface="Calibri" panose="020F0502020204030204" pitchFamily="34" charset="0"/>
              <a:cs typeface="Calibri" panose="020F0502020204030204" pitchFamily="34" charset="0"/>
            </a:endParaRPr>
          </a:p>
        </p:txBody>
      </p:sp>
      <p:sp>
        <p:nvSpPr>
          <p:cNvPr id="19" name="CaixaDeTexto 18"/>
          <p:cNvSpPr txBox="1"/>
          <p:nvPr/>
        </p:nvSpPr>
        <p:spPr>
          <a:xfrm>
            <a:off x="590376" y="1909000"/>
            <a:ext cx="2592000" cy="184622"/>
          </a:xfrm>
          <a:prstGeom prst="rect">
            <a:avLst/>
          </a:prstGeom>
          <a:solidFill>
            <a:schemeClr val="bg2"/>
          </a:solidFill>
          <a:ln>
            <a:solidFill>
              <a:schemeClr val="tx1"/>
            </a:solidFill>
          </a:ln>
        </p:spPr>
        <p:txBody>
          <a:bodyPr wrap="square" lIns="0" tIns="0" rIns="0" bIns="0" rtlCol="0">
            <a:spAutoFit/>
          </a:bodyPr>
          <a:lstStyle/>
          <a:p>
            <a:pPr algn="ctr"/>
            <a:r>
              <a:rPr lang="pt-BR" sz="1200" dirty="0"/>
              <a:t>Capture </a:t>
            </a:r>
            <a:r>
              <a:rPr lang="pt-BR" sz="1200" dirty="0" err="1"/>
              <a:t>object</a:t>
            </a:r>
            <a:endParaRPr lang="pt-BR" sz="1200" dirty="0"/>
          </a:p>
        </p:txBody>
      </p:sp>
      <p:sp>
        <p:nvSpPr>
          <p:cNvPr id="28" name="CaixaDeTexto 27"/>
          <p:cNvSpPr txBox="1"/>
          <p:nvPr/>
        </p:nvSpPr>
        <p:spPr>
          <a:xfrm>
            <a:off x="4047471" y="1912255"/>
            <a:ext cx="2592000" cy="184622"/>
          </a:xfrm>
          <a:prstGeom prst="rect">
            <a:avLst/>
          </a:prstGeom>
          <a:solidFill>
            <a:schemeClr val="bg2"/>
          </a:solidFill>
          <a:ln>
            <a:solidFill>
              <a:schemeClr val="tx1"/>
            </a:solidFill>
          </a:ln>
        </p:spPr>
        <p:txBody>
          <a:bodyPr wrap="square" lIns="0" tIns="0" rIns="0" bIns="0" rtlCol="0">
            <a:spAutoFit/>
          </a:bodyPr>
          <a:lstStyle/>
          <a:p>
            <a:pPr algn="ctr"/>
            <a:r>
              <a:rPr lang="pt-BR" sz="1200" dirty="0"/>
              <a:t>Capture </a:t>
            </a:r>
            <a:r>
              <a:rPr lang="pt-BR" sz="1200" dirty="0" err="1"/>
              <a:t>object</a:t>
            </a:r>
            <a:endParaRPr lang="pt-BR" sz="1200" dirty="0"/>
          </a:p>
        </p:txBody>
      </p:sp>
      <p:graphicFrame>
        <p:nvGraphicFramePr>
          <p:cNvPr id="26" name="Objeto 25"/>
          <p:cNvGraphicFramePr>
            <a:graphicFrameLocks noChangeAspect="1"/>
          </p:cNvGraphicFramePr>
          <p:nvPr/>
        </p:nvGraphicFramePr>
        <p:xfrm>
          <a:off x="4045608" y="2093621"/>
          <a:ext cx="2613760" cy="1868775"/>
        </p:xfrm>
        <a:graphic>
          <a:graphicData uri="http://schemas.openxmlformats.org/presentationml/2006/ole">
            <mc:AlternateContent xmlns:mc="http://schemas.openxmlformats.org/markup-compatibility/2006">
              <mc:Choice xmlns:v="urn:schemas-microsoft-com:vml" Requires="v">
                <p:oleObj spid="_x0000_s1522720" name="Worksheet" r:id="rId7" imgW="1697990" imgH="1216660" progId="Excel.Sheet.12">
                  <p:embed/>
                </p:oleObj>
              </mc:Choice>
              <mc:Fallback>
                <p:oleObj name="Worksheet" r:id="rId7" imgW="1697990" imgH="1216660" progId="Excel.Sheet.12">
                  <p:embed/>
                  <p:pic>
                    <p:nvPicPr>
                      <p:cNvPr id="0" name="Imagen 1522719"/>
                      <p:cNvPicPr/>
                      <p:nvPr/>
                    </p:nvPicPr>
                    <p:blipFill>
                      <a:blip r:embed="rId8"/>
                      <a:stretch>
                        <a:fillRect/>
                      </a:stretch>
                    </p:blipFill>
                    <p:spPr>
                      <a:xfrm>
                        <a:off x="4045608" y="2093621"/>
                        <a:ext cx="2613760" cy="1868775"/>
                      </a:xfrm>
                      <a:prstGeom prst="rect">
                        <a:avLst/>
                      </a:prstGeom>
                    </p:spPr>
                  </p:pic>
                </p:oleObj>
              </mc:Fallback>
            </mc:AlternateContent>
          </a:graphicData>
        </a:graphic>
      </p:graphicFrame>
      <p:sp>
        <p:nvSpPr>
          <p:cNvPr id="29" name="CaixaDeTexto 28"/>
          <p:cNvSpPr txBox="1"/>
          <p:nvPr/>
        </p:nvSpPr>
        <p:spPr>
          <a:xfrm>
            <a:off x="7381970" y="1906418"/>
            <a:ext cx="3960000" cy="184622"/>
          </a:xfrm>
          <a:prstGeom prst="rect">
            <a:avLst/>
          </a:prstGeom>
          <a:solidFill>
            <a:schemeClr val="bg2"/>
          </a:solidFill>
          <a:ln>
            <a:solidFill>
              <a:schemeClr val="tx1"/>
            </a:solidFill>
          </a:ln>
        </p:spPr>
        <p:txBody>
          <a:bodyPr wrap="square" lIns="0" tIns="0" rIns="0" bIns="0" rtlCol="0">
            <a:spAutoFit/>
          </a:bodyPr>
          <a:lstStyle/>
          <a:p>
            <a:pPr algn="ctr"/>
            <a:r>
              <a:rPr lang="pt-BR" sz="1200" dirty="0"/>
              <a:t>Capture </a:t>
            </a:r>
            <a:r>
              <a:rPr lang="pt-BR" sz="1200" dirty="0" err="1"/>
              <a:t>object</a:t>
            </a:r>
            <a:endParaRPr lang="pt-BR"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3109" y="2315585"/>
            <a:ext cx="8029836" cy="2066750"/>
          </a:xfrm>
          <a:prstGeom prst="rect">
            <a:avLst/>
          </a:prstGeom>
        </p:spPr>
      </p:pic>
      <p:sp>
        <p:nvSpPr>
          <p:cNvPr id="13" name="Título 7"/>
          <p:cNvSpPr>
            <a:spLocks noGrp="1"/>
          </p:cNvSpPr>
          <p:nvPr>
            <p:ph type="title"/>
          </p:nvPr>
        </p:nvSpPr>
        <p:spPr>
          <a:xfrm>
            <a:off x="637307" y="738032"/>
            <a:ext cx="8375651" cy="394980"/>
          </a:xfrm>
        </p:spPr>
        <p:txBody>
          <a:bodyPr/>
          <a:lstStyle/>
          <a:p>
            <a:r>
              <a:rPr lang="en-GB">
                <a:solidFill>
                  <a:schemeClr val="accent1"/>
                </a:solidFill>
              </a:rPr>
              <a:t>Measurands Objects</a:t>
            </a:r>
            <a:endParaRPr lang="en-GB">
              <a:solidFill>
                <a:schemeClr val="accent1"/>
              </a:solidFill>
            </a:endParaRPr>
          </a:p>
        </p:txBody>
      </p:sp>
      <p:graphicFrame>
        <p:nvGraphicFramePr>
          <p:cNvPr id="5" name="Objeto 4"/>
          <p:cNvGraphicFramePr>
            <a:graphicFrameLocks noChangeAspect="1"/>
          </p:cNvGraphicFramePr>
          <p:nvPr/>
        </p:nvGraphicFramePr>
        <p:xfrm>
          <a:off x="583691" y="4760574"/>
          <a:ext cx="3994335" cy="1761191"/>
        </p:xfrm>
        <a:graphic>
          <a:graphicData uri="http://schemas.openxmlformats.org/presentationml/2006/ole">
            <mc:AlternateContent xmlns:mc="http://schemas.openxmlformats.org/markup-compatibility/2006">
              <mc:Choice xmlns:v="urn:schemas-microsoft-com:vml" Requires="v">
                <p:oleObj spid="_x0000_s1507359" name="Worksheet" r:id="rId2" imgW="2840990" imgH="1257300" progId="Excel.Sheet.12">
                  <p:embed/>
                </p:oleObj>
              </mc:Choice>
              <mc:Fallback>
                <p:oleObj name="Worksheet" r:id="rId2" imgW="2840990" imgH="1257300" progId="Excel.Sheet.12">
                  <p:embed/>
                  <p:pic>
                    <p:nvPicPr>
                      <p:cNvPr id="0" name="Imagen 1507358"/>
                      <p:cNvPicPr/>
                      <p:nvPr/>
                    </p:nvPicPr>
                    <p:blipFill>
                      <a:blip r:embed="rId3"/>
                      <a:stretch>
                        <a:fillRect/>
                      </a:stretch>
                    </p:blipFill>
                    <p:spPr>
                      <a:xfrm>
                        <a:off x="583691" y="4760574"/>
                        <a:ext cx="3994335" cy="1761191"/>
                      </a:xfrm>
                      <a:prstGeom prst="rect">
                        <a:avLst/>
                      </a:prstGeom>
                    </p:spPr>
                  </p:pic>
                </p:oleObj>
              </mc:Fallback>
            </mc:AlternateContent>
          </a:graphicData>
        </a:graphic>
      </p:graphicFrame>
      <p:sp>
        <p:nvSpPr>
          <p:cNvPr id="6" name="CaixaDeTexto 5"/>
          <p:cNvSpPr txBox="1"/>
          <p:nvPr/>
        </p:nvSpPr>
        <p:spPr>
          <a:xfrm>
            <a:off x="583691" y="2054663"/>
            <a:ext cx="2386127" cy="246221"/>
          </a:xfrm>
          <a:prstGeom prst="rect">
            <a:avLst/>
          </a:prstGeom>
          <a:noFill/>
        </p:spPr>
        <p:txBody>
          <a:bodyPr wrap="square" lIns="0" tIns="0" rIns="0" bIns="0" rtlCol="0">
            <a:spAutoFit/>
          </a:bodyPr>
          <a:lstStyle/>
          <a:p>
            <a:r>
              <a:rPr lang="en-US" sz="1600" b="1" dirty="0"/>
              <a:t>DLMS </a:t>
            </a:r>
            <a:r>
              <a:rPr lang="pt-BR" sz="1600" b="1" dirty="0" err="1"/>
              <a:t>Register</a:t>
            </a:r>
            <a:endParaRPr lang="en-US" sz="1600" b="1" dirty="0"/>
          </a:p>
        </p:txBody>
      </p:sp>
      <p:sp>
        <p:nvSpPr>
          <p:cNvPr id="8" name="Retângulo 7"/>
          <p:cNvSpPr/>
          <p:nvPr/>
        </p:nvSpPr>
        <p:spPr>
          <a:xfrm>
            <a:off x="6712043" y="1372363"/>
            <a:ext cx="3506088" cy="369332"/>
          </a:xfrm>
          <a:prstGeom prst="rect">
            <a:avLst/>
          </a:prstGeom>
          <a:solidFill>
            <a:schemeClr val="tx1">
              <a:lumMod val="65000"/>
              <a:lumOff val="35000"/>
            </a:schemeClr>
          </a:solidFill>
          <a:ln>
            <a:solidFill>
              <a:schemeClr val="bg1">
                <a:lumMod val="50000"/>
              </a:schemeClr>
            </a:solidFill>
          </a:ln>
        </p:spPr>
        <p:txBody>
          <a:bodyPr wrap="none">
            <a:spAutoFit/>
          </a:bodyPr>
          <a:lstStyle/>
          <a:p>
            <a:r>
              <a:rPr lang="en-GB" b="1" dirty="0">
                <a:solidFill>
                  <a:schemeClr val="bg1"/>
                </a:solidFill>
                <a:ea typeface="SimSun" panose="02010600030101010101" pitchFamily="2" charset="-122"/>
                <a:cs typeface="Times New Roman" panose="02020603050405020304" pitchFamily="16" charset="0"/>
              </a:rPr>
              <a:t>Instantaneous Energy Objects</a:t>
            </a:r>
            <a:endParaRPr lang="en-GB" b="1" dirty="0">
              <a:solidFill>
                <a:schemeClr val="bg1"/>
              </a:solidFill>
            </a:endParaRPr>
          </a:p>
        </p:txBody>
      </p:sp>
      <p:sp>
        <p:nvSpPr>
          <p:cNvPr id="2" name="Retângulo 1"/>
          <p:cNvSpPr/>
          <p:nvPr/>
        </p:nvSpPr>
        <p:spPr>
          <a:xfrm>
            <a:off x="4117029" y="1067815"/>
            <a:ext cx="2064989" cy="400110"/>
          </a:xfrm>
          <a:prstGeom prst="rect">
            <a:avLst/>
          </a:prstGeom>
        </p:spPr>
        <p:txBody>
          <a:bodyPr wrap="none">
            <a:spAutoFit/>
          </a:bodyPr>
          <a:lstStyle/>
          <a:p>
            <a:r>
              <a:rPr lang="en-GB" sz="2000" b="1" dirty="0">
                <a:solidFill>
                  <a:schemeClr val="accent4"/>
                </a:solidFill>
                <a:ea typeface="SimSun" panose="02010600030101010101" pitchFamily="2" charset="-122"/>
                <a:cs typeface="Times New Roman" panose="02020603050405020304" pitchFamily="16" charset="0"/>
              </a:rPr>
              <a:t>Energy Objects</a:t>
            </a:r>
            <a:endParaRPr lang="pt-BR" sz="2000" b="1" dirty="0"/>
          </a:p>
        </p:txBody>
      </p:sp>
      <p:cxnSp>
        <p:nvCxnSpPr>
          <p:cNvPr id="4" name="Conector: Angulado 3"/>
          <p:cNvCxnSpPr>
            <a:endCxn id="2" idx="1"/>
          </p:cNvCxnSpPr>
          <p:nvPr/>
        </p:nvCxnSpPr>
        <p:spPr>
          <a:xfrm>
            <a:off x="3117273" y="1133012"/>
            <a:ext cx="999756" cy="134858"/>
          </a:xfrm>
          <a:prstGeom prst="bentConnector3">
            <a:avLst>
              <a:gd name="adj1" fmla="val 11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do 10"/>
          <p:cNvCxnSpPr/>
          <p:nvPr/>
        </p:nvCxnSpPr>
        <p:spPr>
          <a:xfrm>
            <a:off x="5682140" y="1445980"/>
            <a:ext cx="999756" cy="134858"/>
          </a:xfrm>
          <a:prstGeom prst="bentConnector3">
            <a:avLst>
              <a:gd name="adj1" fmla="val 11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Retângulo 9"/>
          <p:cNvSpPr/>
          <p:nvPr/>
        </p:nvSpPr>
        <p:spPr>
          <a:xfrm>
            <a:off x="583691" y="1103101"/>
            <a:ext cx="2287806" cy="307777"/>
          </a:xfrm>
          <a:prstGeom prst="rect">
            <a:avLst/>
          </a:prstGeom>
        </p:spPr>
        <p:txBody>
          <a:bodyPr wrap="none">
            <a:spAutoFit/>
          </a:bodyPr>
          <a:lstStyle/>
          <a:p>
            <a:r>
              <a:rPr lang="es-GT" sz="1400" dirty="0">
                <a:solidFill>
                  <a:schemeClr val="bg1">
                    <a:lumMod val="50000"/>
                  </a:schemeClr>
                </a:solidFill>
              </a:rPr>
              <a:t>IEC 62056 </a:t>
            </a:r>
            <a:r>
              <a:rPr lang="es-GT" sz="1400" dirty="0" smtClean="0">
                <a:solidFill>
                  <a:schemeClr val="bg1">
                    <a:lumMod val="50000"/>
                  </a:schemeClr>
                </a:solidFill>
              </a:rPr>
              <a:t>DLMS/COSEM</a:t>
            </a:r>
            <a:endParaRPr lang="pt-BR" sz="1400" dirty="0">
              <a:solidFill>
                <a:schemeClr val="bg1">
                  <a:lumMod val="50000"/>
                </a:schemeClr>
              </a:solidFill>
            </a:endParaRPr>
          </a:p>
        </p:txBody>
      </p:sp>
      <p:sp>
        <p:nvSpPr>
          <p:cNvPr id="12" name="Retângulo 11"/>
          <p:cNvSpPr/>
          <p:nvPr/>
        </p:nvSpPr>
        <p:spPr>
          <a:xfrm>
            <a:off x="360218" y="1981046"/>
            <a:ext cx="11499273" cy="471069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pt-BR" sz="2000" dirty="0" err="1"/>
          </a:p>
        </p:txBody>
      </p:sp>
      <p:sp>
        <p:nvSpPr>
          <p:cNvPr id="3" name="CaixaDeTexto 2"/>
          <p:cNvSpPr txBox="1"/>
          <p:nvPr/>
        </p:nvSpPr>
        <p:spPr>
          <a:xfrm>
            <a:off x="360218" y="1629569"/>
            <a:ext cx="1168709" cy="246221"/>
          </a:xfrm>
          <a:prstGeom prst="rect">
            <a:avLst/>
          </a:prstGeom>
          <a:noFill/>
        </p:spPr>
        <p:txBody>
          <a:bodyPr wrap="square" lIns="0" tIns="0" rIns="0" bIns="0" rtlCol="0">
            <a:spAutoFit/>
          </a:bodyPr>
          <a:lstStyle/>
          <a:p>
            <a:r>
              <a:rPr lang="es-PE" sz="1600" dirty="0"/>
              <a:t>Ejemplo</a:t>
            </a:r>
            <a:endParaRPr lang="es-PE"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7"/>
          <p:cNvSpPr>
            <a:spLocks noGrp="1"/>
          </p:cNvSpPr>
          <p:nvPr>
            <p:ph type="title"/>
          </p:nvPr>
        </p:nvSpPr>
        <p:spPr>
          <a:xfrm>
            <a:off x="637307" y="738032"/>
            <a:ext cx="8375651" cy="394980"/>
          </a:xfrm>
        </p:spPr>
        <p:txBody>
          <a:bodyPr/>
          <a:lstStyle/>
          <a:p>
            <a:r>
              <a:rPr lang="en-GB">
                <a:solidFill>
                  <a:schemeClr val="accent1"/>
                </a:solidFill>
              </a:rPr>
              <a:t>Measurands Objects</a:t>
            </a:r>
            <a:endParaRPr lang="en-GB">
              <a:solidFill>
                <a:schemeClr val="accent1"/>
              </a:solidFill>
            </a:endParaRPr>
          </a:p>
        </p:txBody>
      </p:sp>
      <p:sp>
        <p:nvSpPr>
          <p:cNvPr id="8" name="Retângulo 7"/>
          <p:cNvSpPr/>
          <p:nvPr/>
        </p:nvSpPr>
        <p:spPr>
          <a:xfrm>
            <a:off x="6712043" y="1372363"/>
            <a:ext cx="2753703" cy="369332"/>
          </a:xfrm>
          <a:prstGeom prst="rect">
            <a:avLst/>
          </a:prstGeom>
          <a:solidFill>
            <a:schemeClr val="tx1">
              <a:lumMod val="65000"/>
              <a:lumOff val="35000"/>
            </a:schemeClr>
          </a:solidFill>
          <a:ln>
            <a:solidFill>
              <a:schemeClr val="bg1">
                <a:lumMod val="50000"/>
              </a:schemeClr>
            </a:solidFill>
          </a:ln>
        </p:spPr>
        <p:txBody>
          <a:bodyPr wrap="none">
            <a:spAutoFit/>
          </a:bodyPr>
          <a:lstStyle/>
          <a:p>
            <a:r>
              <a:rPr lang="en-GB" b="1" dirty="0">
                <a:solidFill>
                  <a:schemeClr val="bg1"/>
                </a:solidFill>
                <a:ea typeface="SimSun" panose="02010600030101010101" pitchFamily="2" charset="-122"/>
                <a:cs typeface="Times New Roman" panose="02020603050405020304" pitchFamily="16" charset="0"/>
              </a:rPr>
              <a:t>Average Power Objects</a:t>
            </a:r>
            <a:endParaRPr lang="en-GB" b="1" dirty="0">
              <a:solidFill>
                <a:schemeClr val="bg1"/>
              </a:solidFill>
              <a:ea typeface="SimSun" panose="02010600030101010101" pitchFamily="2" charset="-122"/>
              <a:cs typeface="Times New Roman" panose="02020603050405020304" pitchFamily="16" charset="0"/>
            </a:endParaRPr>
          </a:p>
        </p:txBody>
      </p:sp>
      <p:sp>
        <p:nvSpPr>
          <p:cNvPr id="2" name="Retângulo 1"/>
          <p:cNvSpPr/>
          <p:nvPr/>
        </p:nvSpPr>
        <p:spPr>
          <a:xfrm>
            <a:off x="4117029" y="1067815"/>
            <a:ext cx="2034531" cy="400110"/>
          </a:xfrm>
          <a:prstGeom prst="rect">
            <a:avLst/>
          </a:prstGeom>
        </p:spPr>
        <p:txBody>
          <a:bodyPr wrap="none">
            <a:spAutoFit/>
          </a:bodyPr>
          <a:lstStyle/>
          <a:p>
            <a:r>
              <a:rPr lang="en-GB" sz="2000" b="1" dirty="0">
                <a:solidFill>
                  <a:schemeClr val="accent4"/>
                </a:solidFill>
                <a:ea typeface="SimSun" panose="02010600030101010101" pitchFamily="2" charset="-122"/>
                <a:cs typeface="Times New Roman" panose="02020603050405020304" pitchFamily="16" charset="0"/>
              </a:rPr>
              <a:t> Power Objects</a:t>
            </a:r>
            <a:endParaRPr lang="pt-BR" sz="2000" b="1" dirty="0"/>
          </a:p>
        </p:txBody>
      </p:sp>
      <p:cxnSp>
        <p:nvCxnSpPr>
          <p:cNvPr id="4" name="Conector: Angulado 3"/>
          <p:cNvCxnSpPr>
            <a:endCxn id="2" idx="1"/>
          </p:cNvCxnSpPr>
          <p:nvPr/>
        </p:nvCxnSpPr>
        <p:spPr>
          <a:xfrm>
            <a:off x="3117273" y="1133012"/>
            <a:ext cx="999756" cy="134858"/>
          </a:xfrm>
          <a:prstGeom prst="bentConnector3">
            <a:avLst>
              <a:gd name="adj1" fmla="val 11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do 10"/>
          <p:cNvCxnSpPr/>
          <p:nvPr/>
        </p:nvCxnSpPr>
        <p:spPr>
          <a:xfrm>
            <a:off x="5682140" y="1445980"/>
            <a:ext cx="999756" cy="134858"/>
          </a:xfrm>
          <a:prstGeom prst="bentConnector3">
            <a:avLst>
              <a:gd name="adj1" fmla="val 11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Retângulo 9"/>
          <p:cNvSpPr/>
          <p:nvPr/>
        </p:nvSpPr>
        <p:spPr>
          <a:xfrm>
            <a:off x="568462" y="1132172"/>
            <a:ext cx="2287806" cy="307777"/>
          </a:xfrm>
          <a:prstGeom prst="rect">
            <a:avLst/>
          </a:prstGeom>
        </p:spPr>
        <p:txBody>
          <a:bodyPr wrap="none">
            <a:spAutoFit/>
          </a:bodyPr>
          <a:lstStyle/>
          <a:p>
            <a:r>
              <a:rPr lang="es-GT" sz="1400" dirty="0">
                <a:solidFill>
                  <a:schemeClr val="bg1">
                    <a:lumMod val="50000"/>
                  </a:schemeClr>
                </a:solidFill>
              </a:rPr>
              <a:t>IEC 62056 </a:t>
            </a:r>
            <a:r>
              <a:rPr lang="es-GT" sz="1400" dirty="0" smtClean="0">
                <a:solidFill>
                  <a:schemeClr val="bg1">
                    <a:lumMod val="50000"/>
                  </a:schemeClr>
                </a:solidFill>
              </a:rPr>
              <a:t>DLMS/COSEM</a:t>
            </a:r>
            <a:endParaRPr lang="pt-BR" sz="1400" dirty="0">
              <a:solidFill>
                <a:schemeClr val="bg1">
                  <a:lumMod val="50000"/>
                </a:schemeClr>
              </a:solidFill>
            </a:endParaRPr>
          </a:p>
        </p:txBody>
      </p:sp>
      <p:pic>
        <p:nvPicPr>
          <p:cNvPr id="12" name="Immagin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7415" y="2339649"/>
            <a:ext cx="5584146" cy="2723416"/>
          </a:xfrm>
          <a:prstGeom prst="rect">
            <a:avLst/>
          </a:prstGeom>
        </p:spPr>
      </p:pic>
      <p:sp>
        <p:nvSpPr>
          <p:cNvPr id="16" name="CaixaDeTexto 15"/>
          <p:cNvSpPr txBox="1"/>
          <p:nvPr/>
        </p:nvSpPr>
        <p:spPr>
          <a:xfrm>
            <a:off x="567414" y="2054663"/>
            <a:ext cx="2386127" cy="246221"/>
          </a:xfrm>
          <a:prstGeom prst="rect">
            <a:avLst/>
          </a:prstGeom>
          <a:noFill/>
        </p:spPr>
        <p:txBody>
          <a:bodyPr wrap="square" lIns="0" tIns="0" rIns="0" bIns="0" rtlCol="0">
            <a:spAutoFit/>
          </a:bodyPr>
          <a:lstStyle/>
          <a:p>
            <a:r>
              <a:rPr lang="en-US" sz="1600" b="1" dirty="0"/>
              <a:t>DLMS </a:t>
            </a:r>
            <a:r>
              <a:rPr lang="pt-BR" sz="1600" b="1" dirty="0" err="1"/>
              <a:t>Demand</a:t>
            </a:r>
            <a:r>
              <a:rPr lang="pt-BR" sz="1600" b="1" dirty="0"/>
              <a:t> </a:t>
            </a:r>
            <a:r>
              <a:rPr lang="pt-BR" sz="1600" b="1" dirty="0" err="1"/>
              <a:t>Register</a:t>
            </a:r>
            <a:endParaRPr lang="en-US" sz="1600" b="1" dirty="0"/>
          </a:p>
        </p:txBody>
      </p:sp>
      <p:sp>
        <p:nvSpPr>
          <p:cNvPr id="23" name="Retângulo 22"/>
          <p:cNvSpPr/>
          <p:nvPr/>
        </p:nvSpPr>
        <p:spPr>
          <a:xfrm>
            <a:off x="360218" y="1981046"/>
            <a:ext cx="11499273" cy="471069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pt-BR" sz="2000" dirty="0" err="1"/>
          </a:p>
        </p:txBody>
      </p:sp>
      <p:graphicFrame>
        <p:nvGraphicFramePr>
          <p:cNvPr id="25" name="Objeto 24"/>
          <p:cNvGraphicFramePr>
            <a:graphicFrameLocks noChangeAspect="1"/>
          </p:cNvGraphicFramePr>
          <p:nvPr/>
        </p:nvGraphicFramePr>
        <p:xfrm>
          <a:off x="567414" y="5344361"/>
          <a:ext cx="6153150" cy="1133475"/>
        </p:xfrm>
        <a:graphic>
          <a:graphicData uri="http://schemas.openxmlformats.org/presentationml/2006/ole">
            <mc:AlternateContent xmlns:mc="http://schemas.openxmlformats.org/markup-compatibility/2006">
              <mc:Choice xmlns:v="urn:schemas-microsoft-com:vml" Requires="v">
                <p:oleObj spid="_x0000_s1519626" name="Worksheet" r:id="rId2" imgW="5282565" imgH="979805" progId="Excel.Sheet.12">
                  <p:embed/>
                </p:oleObj>
              </mc:Choice>
              <mc:Fallback>
                <p:oleObj name="Worksheet" r:id="rId2" imgW="5282565" imgH="979805" progId="Excel.Sheet.12">
                  <p:embed/>
                  <p:pic>
                    <p:nvPicPr>
                      <p:cNvPr id="0" name="Imagen 1519625"/>
                      <p:cNvPicPr/>
                      <p:nvPr/>
                    </p:nvPicPr>
                    <p:blipFill>
                      <a:blip r:embed="rId3"/>
                      <a:stretch>
                        <a:fillRect/>
                      </a:stretch>
                    </p:blipFill>
                    <p:spPr>
                      <a:xfrm>
                        <a:off x="567414" y="5344361"/>
                        <a:ext cx="6153150" cy="1133475"/>
                      </a:xfrm>
                      <a:prstGeom prst="rect">
                        <a:avLst/>
                      </a:prstGeom>
                    </p:spPr>
                  </p:pic>
                </p:oleObj>
              </mc:Fallback>
            </mc:AlternateContent>
          </a:graphicData>
        </a:graphic>
      </p:graphicFrame>
      <p:sp>
        <p:nvSpPr>
          <p:cNvPr id="14" name="CaixaDeTexto 13"/>
          <p:cNvSpPr txBox="1"/>
          <p:nvPr/>
        </p:nvSpPr>
        <p:spPr>
          <a:xfrm>
            <a:off x="360218" y="1629569"/>
            <a:ext cx="1168709" cy="246221"/>
          </a:xfrm>
          <a:prstGeom prst="rect">
            <a:avLst/>
          </a:prstGeom>
          <a:noFill/>
        </p:spPr>
        <p:txBody>
          <a:bodyPr wrap="square" lIns="0" tIns="0" rIns="0" bIns="0" rtlCol="0">
            <a:spAutoFit/>
          </a:bodyPr>
          <a:lstStyle/>
          <a:p>
            <a:r>
              <a:rPr lang="es-PE" sz="1600" dirty="0"/>
              <a:t>Ejemplo</a:t>
            </a:r>
            <a:endParaRPr lang="es-PE"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7"/>
          <p:cNvSpPr>
            <a:spLocks noGrp="1"/>
          </p:cNvSpPr>
          <p:nvPr>
            <p:ph type="title"/>
          </p:nvPr>
        </p:nvSpPr>
        <p:spPr>
          <a:xfrm>
            <a:off x="637307" y="738032"/>
            <a:ext cx="8375651" cy="394980"/>
          </a:xfrm>
        </p:spPr>
        <p:txBody>
          <a:bodyPr/>
          <a:lstStyle/>
          <a:p>
            <a:r>
              <a:rPr lang="en-GB" dirty="0">
                <a:solidFill>
                  <a:schemeClr val="accent1"/>
                </a:solidFill>
              </a:rPr>
              <a:t>Energy Profile Object </a:t>
            </a:r>
            <a:endParaRPr lang="en-GB" dirty="0">
              <a:solidFill>
                <a:schemeClr val="accent1"/>
              </a:solidFill>
            </a:endParaRPr>
          </a:p>
        </p:txBody>
      </p:sp>
      <p:sp>
        <p:nvSpPr>
          <p:cNvPr id="2" name="Retângulo 1"/>
          <p:cNvSpPr/>
          <p:nvPr/>
        </p:nvSpPr>
        <p:spPr>
          <a:xfrm>
            <a:off x="4117029" y="1131248"/>
            <a:ext cx="3698448" cy="400110"/>
          </a:xfrm>
          <a:prstGeom prst="rect">
            <a:avLst/>
          </a:prstGeom>
        </p:spPr>
        <p:txBody>
          <a:bodyPr wrap="none">
            <a:spAutoFit/>
          </a:bodyPr>
          <a:lstStyle/>
          <a:p>
            <a:r>
              <a:rPr lang="en-GB" sz="2000" b="1" dirty="0">
                <a:solidFill>
                  <a:schemeClr val="accent4"/>
                </a:solidFill>
                <a:ea typeface="SimSun" panose="02010600030101010101" pitchFamily="2" charset="-122"/>
                <a:cs typeface="Times New Roman" panose="02020603050405020304" pitchFamily="16" charset="0"/>
              </a:rPr>
              <a:t> Energy Billing profile Object</a:t>
            </a:r>
            <a:endParaRPr lang="pt-BR" sz="2000" b="1" dirty="0"/>
          </a:p>
        </p:txBody>
      </p:sp>
      <p:cxnSp>
        <p:nvCxnSpPr>
          <p:cNvPr id="4" name="Conector: Angulado 3"/>
          <p:cNvCxnSpPr>
            <a:endCxn id="2" idx="1"/>
          </p:cNvCxnSpPr>
          <p:nvPr/>
        </p:nvCxnSpPr>
        <p:spPr>
          <a:xfrm>
            <a:off x="3158836" y="1219051"/>
            <a:ext cx="958193" cy="112252"/>
          </a:xfrm>
          <a:prstGeom prst="bentConnector3">
            <a:avLst>
              <a:gd name="adj1" fmla="val 839"/>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Retângulo 9"/>
          <p:cNvSpPr/>
          <p:nvPr/>
        </p:nvSpPr>
        <p:spPr>
          <a:xfrm>
            <a:off x="568462" y="1132172"/>
            <a:ext cx="2287806" cy="307777"/>
          </a:xfrm>
          <a:prstGeom prst="rect">
            <a:avLst/>
          </a:prstGeom>
        </p:spPr>
        <p:txBody>
          <a:bodyPr wrap="none">
            <a:spAutoFit/>
          </a:bodyPr>
          <a:lstStyle/>
          <a:p>
            <a:r>
              <a:rPr lang="es-GT" sz="1400" dirty="0">
                <a:solidFill>
                  <a:schemeClr val="bg1">
                    <a:lumMod val="50000"/>
                  </a:schemeClr>
                </a:solidFill>
              </a:rPr>
              <a:t>IEC 62056 </a:t>
            </a:r>
            <a:r>
              <a:rPr lang="es-GT" sz="1400" dirty="0" smtClean="0">
                <a:solidFill>
                  <a:schemeClr val="bg1">
                    <a:lumMod val="50000"/>
                  </a:schemeClr>
                </a:solidFill>
              </a:rPr>
              <a:t>DLMS/COSEM</a:t>
            </a:r>
            <a:endParaRPr lang="pt-BR" sz="1400" dirty="0">
              <a:solidFill>
                <a:schemeClr val="bg1">
                  <a:lumMod val="50000"/>
                </a:schemeClr>
              </a:solidFill>
            </a:endParaRPr>
          </a:p>
        </p:txBody>
      </p:sp>
      <p:sp>
        <p:nvSpPr>
          <p:cNvPr id="23" name="Retângulo 22"/>
          <p:cNvSpPr/>
          <p:nvPr/>
        </p:nvSpPr>
        <p:spPr>
          <a:xfrm>
            <a:off x="360218" y="1981046"/>
            <a:ext cx="11499273" cy="4710699"/>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pt-BR" sz="2000" dirty="0" err="1"/>
          </a:p>
        </p:txBody>
      </p:sp>
      <p:pic>
        <p:nvPicPr>
          <p:cNvPr id="14" name="Immagin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8462" y="2476601"/>
            <a:ext cx="5962844" cy="3407339"/>
          </a:xfrm>
          <a:prstGeom prst="rect">
            <a:avLst/>
          </a:prstGeom>
        </p:spPr>
      </p:pic>
      <p:sp>
        <p:nvSpPr>
          <p:cNvPr id="15" name="CaixaDeTexto 10"/>
          <p:cNvSpPr txBox="1"/>
          <p:nvPr/>
        </p:nvSpPr>
        <p:spPr>
          <a:xfrm>
            <a:off x="568462" y="2179337"/>
            <a:ext cx="2220874" cy="246221"/>
          </a:xfrm>
          <a:prstGeom prst="rect">
            <a:avLst/>
          </a:prstGeom>
          <a:noFill/>
        </p:spPr>
        <p:txBody>
          <a:bodyPr wrap="square" lIns="0" tIns="0" rIns="0" bIns="0" rtlCol="0">
            <a:spAutoFit/>
          </a:bodyPr>
          <a:lstStyle/>
          <a:p>
            <a:r>
              <a:rPr lang="en-US" sz="1600" b="1" dirty="0"/>
              <a:t>DLMS </a:t>
            </a:r>
            <a:r>
              <a:rPr lang="pt-BR" sz="1600" b="1" dirty="0"/>
              <a:t>Profile </a:t>
            </a:r>
            <a:r>
              <a:rPr lang="pt-BR" sz="1600" b="1" dirty="0" err="1"/>
              <a:t>Generic</a:t>
            </a:r>
            <a:endParaRPr lang="en-US" sz="1600" b="1" dirty="0"/>
          </a:p>
        </p:txBody>
      </p:sp>
      <p:graphicFrame>
        <p:nvGraphicFramePr>
          <p:cNvPr id="17" name="Objeto 1"/>
          <p:cNvGraphicFramePr>
            <a:graphicFrameLocks noChangeAspect="1"/>
          </p:cNvGraphicFramePr>
          <p:nvPr/>
        </p:nvGraphicFramePr>
        <p:xfrm>
          <a:off x="6765261" y="2476601"/>
          <a:ext cx="2198688" cy="1200150"/>
        </p:xfrm>
        <a:graphic>
          <a:graphicData uri="http://schemas.openxmlformats.org/presentationml/2006/ole">
            <mc:AlternateContent xmlns:mc="http://schemas.openxmlformats.org/markup-compatibility/2006">
              <mc:Choice xmlns:v="urn:schemas-microsoft-com:vml" Requires="v">
                <p:oleObj spid="_x0000_s1521675" name="Foglio di lavoro" r:id="rId2" imgW="1488440" imgH="815975" progId="Excel.Sheet.12">
                  <p:embed/>
                </p:oleObj>
              </mc:Choice>
              <mc:Fallback>
                <p:oleObj name="Foglio di lavoro" r:id="rId2" imgW="1488440" imgH="815975" progId="Excel.Sheet.12">
                  <p:embed/>
                  <p:pic>
                    <p:nvPicPr>
                      <p:cNvPr id="0" name="Objeto 1"/>
                      <p:cNvPicPr/>
                      <p:nvPr/>
                    </p:nvPicPr>
                    <p:blipFill>
                      <a:blip r:embed="rId3"/>
                      <a:stretch>
                        <a:fillRect/>
                      </a:stretch>
                    </p:blipFill>
                    <p:spPr>
                      <a:xfrm>
                        <a:off x="6765261" y="2476601"/>
                        <a:ext cx="2198688" cy="1200150"/>
                      </a:xfrm>
                      <a:prstGeom prst="rect">
                        <a:avLst/>
                      </a:prstGeom>
                    </p:spPr>
                  </p:pic>
                </p:oleObj>
              </mc:Fallback>
            </mc:AlternateContent>
          </a:graphicData>
        </a:graphic>
      </p:graphicFrame>
      <p:sp>
        <p:nvSpPr>
          <p:cNvPr id="11" name="CaixaDeTexto 10"/>
          <p:cNvSpPr txBox="1"/>
          <p:nvPr/>
        </p:nvSpPr>
        <p:spPr>
          <a:xfrm>
            <a:off x="360218" y="1629569"/>
            <a:ext cx="1168709" cy="246221"/>
          </a:xfrm>
          <a:prstGeom prst="rect">
            <a:avLst/>
          </a:prstGeom>
          <a:noFill/>
        </p:spPr>
        <p:txBody>
          <a:bodyPr wrap="square" lIns="0" tIns="0" rIns="0" bIns="0" rtlCol="0">
            <a:spAutoFit/>
          </a:bodyPr>
          <a:lstStyle/>
          <a:p>
            <a:r>
              <a:rPr lang="es-PE" sz="1600" dirty="0"/>
              <a:t>Ejemplo</a:t>
            </a:r>
            <a:endParaRPr lang="es-PE" sz="1600" dirty="0"/>
          </a:p>
        </p:txBody>
      </p:sp>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pwm8ebnyaVUCTueWxqtHaQQ"/>
</p:tagLst>
</file>

<file path=ppt/tags/tag100.xml><?xml version="1.0" encoding="utf-8"?>
<p:tagLst xmlns:p="http://schemas.openxmlformats.org/presentationml/2006/main">
  <p:tag name="THINKCELLSHAPEDONOTDELETE" val="tiKNa_4MIQlSYEJfg9mm4Og"/>
</p:tagLst>
</file>

<file path=ppt/tags/tag101.xml><?xml version="1.0" encoding="utf-8"?>
<p:tagLst xmlns:p="http://schemas.openxmlformats.org/presentationml/2006/main">
  <p:tag name="THINKCELLSHAPEDONOTDELETE" val="thinkcellActiveDocDoNotDelete"/>
</p:tagLst>
</file>

<file path=ppt/tags/tag102.xml><?xml version="1.0" encoding="utf-8"?>
<p:tagLst xmlns:p="http://schemas.openxmlformats.org/presentationml/2006/main">
  <p:tag name="THINKCELLSHAPEDONOTDELETE" val="t4kxigZS7STSFUZIA5TucyA"/>
</p:tagLst>
</file>

<file path=ppt/tags/tag103.xml><?xml version="1.0" encoding="utf-8"?>
<p:tagLst xmlns:p="http://schemas.openxmlformats.org/presentationml/2006/main">
  <p:tag name="THINKCELLSHAPEDONOTDELETE" val="thinkcellActiveDocDoNotDelete"/>
</p:tagLst>
</file>

<file path=ppt/tags/tag104.xml><?xml version="1.0" encoding="utf-8"?>
<p:tagLst xmlns:p="http://schemas.openxmlformats.org/presentationml/2006/main">
  <p:tag name="THINKCELLSHAPEDONOTDELETE" val="t.T6KWldkT8GfYuODX_XUpg"/>
</p:tagLst>
</file>

<file path=ppt/tags/tag105.xml><?xml version="1.0" encoding="utf-8"?>
<p:tagLst xmlns:p="http://schemas.openxmlformats.org/presentationml/2006/main">
  <p:tag name="THINKCELLSHAPEDONOTDELETE" val="thinkcellActiveDocDoNotDelete"/>
</p:tagLst>
</file>

<file path=ppt/tags/tag106.xml><?xml version="1.0" encoding="utf-8"?>
<p:tagLst xmlns:p="http://schemas.openxmlformats.org/presentationml/2006/main">
  <p:tag name="THINKCELLSHAPEDONOTDELETE" val="t1MFdDpOAQrSgBWzBOcGJmQ"/>
</p:tagLst>
</file>

<file path=ppt/tags/tag107.xml><?xml version="1.0" encoding="utf-8"?>
<p:tagLst xmlns:p="http://schemas.openxmlformats.org/presentationml/2006/main">
  <p:tag name="THINKCELLSHAPEDONOTDELETE" val="thinkcellActiveDocDoNotDelete"/>
</p:tagLst>
</file>

<file path=ppt/tags/tag108.xml><?xml version="1.0" encoding="utf-8"?>
<p:tagLst xmlns:p="http://schemas.openxmlformats.org/presentationml/2006/main">
  <p:tag name="THINKCELLSHAPEDONOTDELETE" val="t6pyJHtOVTE2qu_S6xCPAeA"/>
</p:tagLst>
</file>

<file path=ppt/tags/tag109.xml><?xml version="1.0" encoding="utf-8"?>
<p:tagLst xmlns:p="http://schemas.openxmlformats.org/presentationml/2006/main">
  <p:tag name="THINKCELLSHAPEDONOTDELETE" val="tiwDaKiIPTaeeKr0FAM4Uzw"/>
</p:tagLst>
</file>

<file path=ppt/tags/tag11.xml><?xml version="1.0" encoding="utf-8"?>
<p:tagLst xmlns:p="http://schemas.openxmlformats.org/presentationml/2006/main">
  <p:tag name="THINKCELLSHAPEDONOTDELETE" val="thinkcellActiveDocDoNotDelete"/>
</p:tagLst>
</file>

<file path=ppt/tags/tag110.xml><?xml version="1.0" encoding="utf-8"?>
<p:tagLst xmlns:p="http://schemas.openxmlformats.org/presentationml/2006/main">
  <p:tag name="THINKCELLSHAPEDONOTDELETE" val="thinkcellActiveDocDoNotDelete"/>
</p:tagLst>
</file>

<file path=ppt/tags/tag111.xml><?xml version="1.0" encoding="utf-8"?>
<p:tagLst xmlns:p="http://schemas.openxmlformats.org/presentationml/2006/main">
  <p:tag name="THINKCELLSHAPEDONOTDELETE" val="thinkcellActiveDocDoNotDelete"/>
</p:tagLst>
</file>

<file path=ppt/tags/tag112.xml><?xml version="1.0" encoding="utf-8"?>
<p:tagLst xmlns:p="http://schemas.openxmlformats.org/presentationml/2006/main">
  <p:tag name="THINKCELLSHAPEDONOTDELETE" val="thinkcellActiveDocDoNotDelete"/>
</p:tagLst>
</file>

<file path=ppt/tags/tag113.xml><?xml version="1.0" encoding="utf-8"?>
<p:tagLst xmlns:p="http://schemas.openxmlformats.org/presentationml/2006/main">
  <p:tag name="THINKCELLSHAPEDONOTDELETE" val="thinkcellActiveDocDoNotDelete"/>
</p:tagLst>
</file>

<file path=ppt/tags/tag114.xml><?xml version="1.0" encoding="utf-8"?>
<p:tagLst xmlns:p="http://schemas.openxmlformats.org/presentationml/2006/main">
  <p:tag name="THINKCELLSHAPEDONOTDELETE" val="t1jx9_DhIRf.UNF.ayHFqwA"/>
</p:tagLst>
</file>

<file path=ppt/tags/tag115.xml><?xml version="1.0" encoding="utf-8"?>
<p:tagLst xmlns:p="http://schemas.openxmlformats.org/presentationml/2006/main">
  <p:tag name="THINKCELLSHAPEDONOTDELETE" val="thinkcellActiveDocDoNotDelete"/>
</p:tagLst>
</file>

<file path=ppt/tags/tag116.xml><?xml version="1.0" encoding="utf-8"?>
<p:tagLst xmlns:p="http://schemas.openxmlformats.org/presentationml/2006/main">
  <p:tag name="THINKCELLSHAPEDONOTDELETE" val="thinkcellActiveDocDoNotDelete"/>
</p:tagLst>
</file>

<file path=ppt/tags/tag117.xml><?xml version="1.0" encoding="utf-8"?>
<p:tagLst xmlns:p="http://schemas.openxmlformats.org/presentationml/2006/main">
  <p:tag name="THINKCELLSHAPEDONOTDELETE" val="thinkcellActiveDocDoNotDelete"/>
</p:tagLst>
</file>

<file path=ppt/tags/tag118.xml><?xml version="1.0" encoding="utf-8"?>
<p:tagLst xmlns:p="http://schemas.openxmlformats.org/presentationml/2006/main">
  <p:tag name="THINKCELLSHAPEDONOTDELETE" val="thinkcellActiveDocDoNotDelete"/>
</p:tagLst>
</file>

<file path=ppt/tags/tag119.xml><?xml version="1.0" encoding="utf-8"?>
<p:tagLst xmlns:p="http://schemas.openxmlformats.org/presentationml/2006/main">
  <p:tag name="THINKCELLSHAPEDONOTDELETE" val="txfbiwqqGQkyB8XLYyQT0dw"/>
</p:tagLst>
</file>

<file path=ppt/tags/tag12.xml><?xml version="1.0" encoding="utf-8"?>
<p:tagLst xmlns:p="http://schemas.openxmlformats.org/presentationml/2006/main">
  <p:tag name="THINKCELLSHAPEDONOTDELETE" val="pM4CVJ_A06kmqERC9ugduYA"/>
</p:tagLst>
</file>

<file path=ppt/tags/tag120.xml><?xml version="1.0" encoding="utf-8"?>
<p:tagLst xmlns:p="http://schemas.openxmlformats.org/presentationml/2006/main">
  <p:tag name="THINKCELLSHAPEDONOTDELETE" val="thinkcellActiveDocDoNotDelete"/>
</p:tagLst>
</file>

<file path=ppt/tags/tag121.xml><?xml version="1.0" encoding="utf-8"?>
<p:tagLst xmlns:p="http://schemas.openxmlformats.org/presentationml/2006/main">
  <p:tag name="THINKCELLSHAPEDONOTDELETE" val="thinkcellActiveDocDoNotDelete"/>
</p:tagLst>
</file>

<file path=ppt/tags/tag122.xml><?xml version="1.0" encoding="utf-8"?>
<p:tagLst xmlns:p="http://schemas.openxmlformats.org/presentationml/2006/main">
  <p:tag name="THINKCELLSHAPEDONOTDELETE" val="pM4CVJ_A06kmqERC9ugduYA"/>
</p:tagLst>
</file>

<file path=ppt/tags/tag123.xml><?xml version="1.0" encoding="utf-8"?>
<p:tagLst xmlns:p="http://schemas.openxmlformats.org/presentationml/2006/main">
  <p:tag name="THINKCELLSHAPEDONOTDELETE" val="pN8HPPezDrUenmIXnwDVQig"/>
</p:tagLst>
</file>

<file path=ppt/tags/tag124.xml><?xml version="1.0" encoding="utf-8"?>
<p:tagLst xmlns:p="http://schemas.openxmlformats.org/presentationml/2006/main">
  <p:tag name="THINKCELLSHAPEDONOTDELETE" val="paG.uNrw6Jk2qpS1FkUkJGw"/>
</p:tagLst>
</file>

<file path=ppt/tags/tag125.xml><?xml version="1.0" encoding="utf-8"?>
<p:tagLst xmlns:p="http://schemas.openxmlformats.org/presentationml/2006/main">
  <p:tag name="THINKCELLSHAPEDONOTDELETE" val="pwm8ebnyaVUCTueWxqtHaQQ"/>
</p:tagLst>
</file>

<file path=ppt/tags/tag126.xml><?xml version="1.0" encoding="utf-8"?>
<p:tagLst xmlns:p="http://schemas.openxmlformats.org/presentationml/2006/main">
  <p:tag name="THINKCELLSHAPEDONOTDELETE" val="thinkcellActiveDocDoNotDelete"/>
</p:tagLst>
</file>

<file path=ppt/tags/tag127.xml><?xml version="1.0" encoding="utf-8"?>
<p:tagLst xmlns:p="http://schemas.openxmlformats.org/presentationml/2006/main">
  <p:tag name="THINKCELLSHAPEDONOTDELETE" val="thinkcellActiveDocDoNotDelete"/>
</p:tagLst>
</file>

<file path=ppt/tags/tag128.xml><?xml version="1.0" encoding="utf-8"?>
<p:tagLst xmlns:p="http://schemas.openxmlformats.org/presentationml/2006/main">
  <p:tag name="THINKCELLSHAPEDONOTDELETE" val="thinkcellActiveDocDoNotDelete"/>
</p:tagLst>
</file>

<file path=ppt/tags/tag129.xml><?xml version="1.0" encoding="utf-8"?>
<p:tagLst xmlns:p="http://schemas.openxmlformats.org/presentationml/2006/main">
  <p:tag name="THINKCELLSHAPEDONOTDELETE" val="thinkcellActiveDocDoNotDelete"/>
</p:tagLst>
</file>

<file path=ppt/tags/tag13.xml><?xml version="1.0" encoding="utf-8"?>
<p:tagLst xmlns:p="http://schemas.openxmlformats.org/presentationml/2006/main">
  <p:tag name="THINKCELLSHAPEDONOTDELETE" val="paG.uNrw6Jk2qpS1FkUkJGw"/>
</p:tagLst>
</file>

<file path=ppt/tags/tag130.xml><?xml version="1.0" encoding="utf-8"?>
<p:tagLst xmlns:p="http://schemas.openxmlformats.org/presentationml/2006/main">
  <p:tag name="THINKCELLSHAPEDONOTDELETE" val="pM4CVJ_A06kmqERC9ugduYA"/>
</p:tagLst>
</file>

<file path=ppt/tags/tag131.xml><?xml version="1.0" encoding="utf-8"?>
<p:tagLst xmlns:p="http://schemas.openxmlformats.org/presentationml/2006/main">
  <p:tag name="THINKCELLSHAPEDONOTDELETE" val="paG.uNrw6Jk2qpS1FkUkJGw"/>
</p:tagLst>
</file>

<file path=ppt/tags/tag132.xml><?xml version="1.0" encoding="utf-8"?>
<p:tagLst xmlns:p="http://schemas.openxmlformats.org/presentationml/2006/main">
  <p:tag name="THINKCELLSHAPEDONOTDELETE" val="pN8HPPezDrUenmIXnwDVQig"/>
</p:tagLst>
</file>

<file path=ppt/tags/tag133.xml><?xml version="1.0" encoding="utf-8"?>
<p:tagLst xmlns:p="http://schemas.openxmlformats.org/presentationml/2006/main">
  <p:tag name="THINKCELLSHAPEDONOTDELETE" val="pwm8ebnyaVUCTueWxqtHaQQ"/>
</p:tagLst>
</file>

<file path=ppt/tags/tag134.xml><?xml version="1.0" encoding="utf-8"?>
<p:tagLst xmlns:p="http://schemas.openxmlformats.org/presentationml/2006/main">
  <p:tag name="THINKCELLSHAPEDONOTDELETE" val="thinkcellActiveDocDoNotDelete"/>
</p:tagLst>
</file>

<file path=ppt/tags/tag135.xml><?xml version="1.0" encoding="utf-8"?>
<p:tagLst xmlns:p="http://schemas.openxmlformats.org/presentationml/2006/main">
  <p:tag name="THINKCELLSHAPEDONOTDELETE" val="pM4CVJ_A06kmqERC9ugduYA"/>
</p:tagLst>
</file>

<file path=ppt/tags/tag136.xml><?xml version="1.0" encoding="utf-8"?>
<p:tagLst xmlns:p="http://schemas.openxmlformats.org/presentationml/2006/main">
  <p:tag name="THINKCELLSHAPEDONOTDELETE" val="paG.uNrw6Jk2qpS1FkUkJGw"/>
</p:tagLst>
</file>

<file path=ppt/tags/tag137.xml><?xml version="1.0" encoding="utf-8"?>
<p:tagLst xmlns:p="http://schemas.openxmlformats.org/presentationml/2006/main">
  <p:tag name="THINKCELLSHAPEDONOTDELETE" val="thinkcellActiveDocDoNotDelete"/>
</p:tagLst>
</file>

<file path=ppt/tags/tag138.xml><?xml version="1.0" encoding="utf-8"?>
<p:tagLst xmlns:p="http://schemas.openxmlformats.org/presentationml/2006/main">
  <p:tag name="THINKCELLSHAPEDONOTDELETE" val="tlZ2TkdZNQveZQnDp_usOkw"/>
</p:tagLst>
</file>

<file path=ppt/tags/tag139.xml><?xml version="1.0" encoding="utf-8"?>
<p:tagLst xmlns:p="http://schemas.openxmlformats.org/presentationml/2006/main">
  <p:tag name="THINKCELLSHAPEDONOTDELETE" val="thinkcellActiveDocDoNotDelete"/>
</p:tagLst>
</file>

<file path=ppt/tags/tag14.xml><?xml version="1.0" encoding="utf-8"?>
<p:tagLst xmlns:p="http://schemas.openxmlformats.org/presentationml/2006/main">
  <p:tag name="THINKCELLSHAPEDONOTDELETE" val="thinkcellActiveDocDoNotDelete"/>
</p:tagLst>
</file>

<file path=ppt/tags/tag140.xml><?xml version="1.0" encoding="utf-8"?>
<p:tagLst xmlns:p="http://schemas.openxmlformats.org/presentationml/2006/main">
  <p:tag name="THINKCELLSHAPEDONOTDELETE" val="thinkcellActiveDocDoNotDelete"/>
</p:tagLst>
</file>

<file path=ppt/tags/tag141.xml><?xml version="1.0" encoding="utf-8"?>
<p:tagLst xmlns:p="http://schemas.openxmlformats.org/presentationml/2006/main">
  <p:tag name="THINKCELLSHAPEDONOTDELETE" val="thinkcellActiveDocDoNotDelete"/>
</p:tagLst>
</file>

<file path=ppt/tags/tag142.xml><?xml version="1.0" encoding="utf-8"?>
<p:tagLst xmlns:p="http://schemas.openxmlformats.org/presentationml/2006/main">
  <p:tag name="THINKCELLSHAPEDONOTDELETE" val="thinkcellActiveDocDoNotDelete"/>
</p:tagLst>
</file>

<file path=ppt/tags/tag143.xml><?xml version="1.0" encoding="utf-8"?>
<p:tagLst xmlns:p="http://schemas.openxmlformats.org/presentationml/2006/main">
  <p:tag name="THINKCELLSHAPEDONOTDELETE" val="thinkcellActiveDocDoNotDelete"/>
</p:tagLst>
</file>

<file path=ppt/tags/tag144.xml><?xml version="1.0" encoding="utf-8"?>
<p:tagLst xmlns:p="http://schemas.openxmlformats.org/presentationml/2006/main">
  <p:tag name="THINKCELLSHAPEDONOTDELETE" val="tOoyRuVPbS4ynpa5FwyFQ8g"/>
</p:tagLst>
</file>

<file path=ppt/tags/tag145.xml><?xml version="1.0" encoding="utf-8"?>
<p:tagLst xmlns:p="http://schemas.openxmlformats.org/presentationml/2006/main">
  <p:tag name="THINKCELLSHAPEDONOTDELETE" val="thinkcellActiveDocDoNotDelete"/>
</p:tagLst>
</file>

<file path=ppt/tags/tag146.xml><?xml version="1.0" encoding="utf-8"?>
<p:tagLst xmlns:p="http://schemas.openxmlformats.org/presentationml/2006/main">
  <p:tag name="THINKCELLSHAPEDONOTDELETE" val="thinkcellActiveDocDoNotDelete"/>
</p:tagLst>
</file>

<file path=ppt/tags/tag147.xml><?xml version="1.0" encoding="utf-8"?>
<p:tagLst xmlns:p="http://schemas.openxmlformats.org/presentationml/2006/main">
  <p:tag name="THINKCELLSHAPEDONOTDELETE" val="thinkcellActiveDocDoNotDelete"/>
</p:tagLst>
</file>

<file path=ppt/tags/tag148.xml><?xml version="1.0" encoding="utf-8"?>
<p:tagLst xmlns:p="http://schemas.openxmlformats.org/presentationml/2006/main">
  <p:tag name="THINKCELLSHAPEDONOTDELETE" val="thinkcellActiveDocDoNotDelete"/>
</p:tagLst>
</file>

<file path=ppt/tags/tag149.xml><?xml version="1.0" encoding="utf-8"?>
<p:tagLst xmlns:p="http://schemas.openxmlformats.org/presentationml/2006/main">
  <p:tag name="THINKCELLSHAPEDONOTDELETE" val="thinkcellActiveDocDoNotDelete"/>
</p:tagLst>
</file>

<file path=ppt/tags/tag15.xml><?xml version="1.0" encoding="utf-8"?>
<p:tagLst xmlns:p="http://schemas.openxmlformats.org/presentationml/2006/main">
  <p:tag name="THINKCELLSHAPEDONOTDELETE" val="tlZ2TkdZNQveZQnDp_usOkw"/>
</p:tagLst>
</file>

<file path=ppt/tags/tag150.xml><?xml version="1.0" encoding="utf-8"?>
<p:tagLst xmlns:p="http://schemas.openxmlformats.org/presentationml/2006/main">
  <p:tag name="THINKCELLSHAPEDONOTDELETE" val="tOoyRuVPbS4ynpa5FwyFQ8g"/>
</p:tagLst>
</file>

<file path=ppt/tags/tag151.xml><?xml version="1.0" encoding="utf-8"?>
<p:tagLst xmlns:p="http://schemas.openxmlformats.org/presentationml/2006/main">
  <p:tag name="THINKCELLSHAPEDONOTDELETE" val="thinkcellActiveDocDoNotDelete"/>
</p:tagLst>
</file>

<file path=ppt/tags/tag152.xml><?xml version="1.0" encoding="utf-8"?>
<p:tagLst xmlns:p="http://schemas.openxmlformats.org/presentationml/2006/main">
  <p:tag name="THINKCELLSHAPEDONOTDELETE" val="ty5vPI9WbREioz8Fs9gd_PQ"/>
</p:tagLst>
</file>

<file path=ppt/tags/tag153.xml><?xml version="1.0" encoding="utf-8"?>
<p:tagLst xmlns:p="http://schemas.openxmlformats.org/presentationml/2006/main">
  <p:tag name="THINKCELLSHAPEDONOTDELETE" val="thinkcellActiveDocDoNotDelete"/>
</p:tagLst>
</file>

<file path=ppt/tags/tag154.xml><?xml version="1.0" encoding="utf-8"?>
<p:tagLst xmlns:p="http://schemas.openxmlformats.org/presentationml/2006/main">
  <p:tag name="THINKCELLSHAPEDONOTDELETE" val="thinkcellActiveDocDoNotDelete"/>
</p:tagLst>
</file>

<file path=ppt/tags/tag155.xml><?xml version="1.0" encoding="utf-8"?>
<p:tagLst xmlns:p="http://schemas.openxmlformats.org/presentationml/2006/main">
  <p:tag name="THINKCELLSHAPEDONOTDELETE" val="thinkcellActiveDocDoNotDelete"/>
</p:tagLst>
</file>

<file path=ppt/tags/tag156.xml><?xml version="1.0" encoding="utf-8"?>
<p:tagLst xmlns:p="http://schemas.openxmlformats.org/presentationml/2006/main">
  <p:tag name="THINKCELLSHAPEDONOTDELETE" val="thinkcellActiveDocDoNotDelete"/>
</p:tagLst>
</file>

<file path=ppt/tags/tag157.xml><?xml version="1.0" encoding="utf-8"?>
<p:tagLst xmlns:p="http://schemas.openxmlformats.org/presentationml/2006/main">
  <p:tag name="THINKCELLSHAPEDONOTDELETE" val="thinkcellActiveDocDoNotDelete"/>
</p:tagLst>
</file>

<file path=ppt/tags/tag158.xml><?xml version="1.0" encoding="utf-8"?>
<p:tagLst xmlns:p="http://schemas.openxmlformats.org/presentationml/2006/main">
  <p:tag name="THINKCELLSHAPEDONOTDELETE" val="thinkcellActiveDocDoNotDelete"/>
</p:tagLst>
</file>

<file path=ppt/tags/tag159.xml><?xml version="1.0" encoding="utf-8"?>
<p:tagLst xmlns:p="http://schemas.openxmlformats.org/presentationml/2006/main">
  <p:tag name="THINKCELLSHAPEDONOTDELETE" val="thinkcellActiveDocDoNotDelete"/>
</p:tagLst>
</file>

<file path=ppt/tags/tag16.xml><?xml version="1.0" encoding="utf-8"?>
<p:tagLst xmlns:p="http://schemas.openxmlformats.org/presentationml/2006/main">
  <p:tag name="THINKCELLSHAPEDONOTDELETE" val="thinkcellActiveDocDoNotDelete"/>
</p:tagLst>
</file>

<file path=ppt/tags/tag160.xml><?xml version="1.0" encoding="utf-8"?>
<p:tagLst xmlns:p="http://schemas.openxmlformats.org/presentationml/2006/main">
  <p:tag name="THINKCELLSHAPEDONOTDELETE" val="thinkcellActiveDocDoNotDelete"/>
</p:tagLst>
</file>

<file path=ppt/tags/tag161.xml><?xml version="1.0" encoding="utf-8"?>
<p:tagLst xmlns:p="http://schemas.openxmlformats.org/presentationml/2006/main">
  <p:tag name="THINKCELLSHAPEDONOTDELETE" val="thinkcellActiveDocDoNotDelete"/>
</p:tagLst>
</file>

<file path=ppt/tags/tag162.xml><?xml version="1.0" encoding="utf-8"?>
<p:tagLst xmlns:p="http://schemas.openxmlformats.org/presentationml/2006/main">
  <p:tag name="THINKCELLSHAPEDONOTDELETE" val="thinkcellActiveDocDoNotDelete"/>
</p:tagLst>
</file>

<file path=ppt/tags/tag163.xml><?xml version="1.0" encoding="utf-8"?>
<p:tagLst xmlns:p="http://schemas.openxmlformats.org/presentationml/2006/main">
  <p:tag name="THINKCELLSHAPEDONOTDELETE" val="t5y_uJFnsSdCSDbElelcU4A"/>
</p:tagLst>
</file>

<file path=ppt/tags/tag164.xml><?xml version="1.0" encoding="utf-8"?>
<p:tagLst xmlns:p="http://schemas.openxmlformats.org/presentationml/2006/main">
  <p:tag name="THINKCELLSHAPEDONOTDELETE" val="thinkcellActiveDocDoNotDelete"/>
</p:tagLst>
</file>

<file path=ppt/tags/tag165.xml><?xml version="1.0" encoding="utf-8"?>
<p:tagLst xmlns:p="http://schemas.openxmlformats.org/presentationml/2006/main">
  <p:tag name="THINKCELLSHAPEDONOTDELETE" val="td56Lp.BcRvmAvwNGhnE4sA"/>
</p:tagLst>
</file>

<file path=ppt/tags/tag166.xml><?xml version="1.0" encoding="utf-8"?>
<p:tagLst xmlns:p="http://schemas.openxmlformats.org/presentationml/2006/main">
  <p:tag name="THINKCELLSHAPEDONOTDELETE" val="thinkcellActiveDocDoNotDelete"/>
</p:tagLst>
</file>

<file path=ppt/tags/tag167.xml><?xml version="1.0" encoding="utf-8"?>
<p:tagLst xmlns:p="http://schemas.openxmlformats.org/presentationml/2006/main">
  <p:tag name="THINKCELLSHAPEDONOTDELETE" val="thinkcellActiveDocDoNotDelete"/>
</p:tagLst>
</file>

<file path=ppt/tags/tag168.xml><?xml version="1.0" encoding="utf-8"?>
<p:tagLst xmlns:p="http://schemas.openxmlformats.org/presentationml/2006/main">
  <p:tag name="THINKCELLSHAPEDONOTDELETE" val="t_LJ4QFvBT6C4k3YDlTrIrA"/>
</p:tagLst>
</file>

<file path=ppt/tags/tag169.xml><?xml version="1.0" encoding="utf-8"?>
<p:tagLst xmlns:p="http://schemas.openxmlformats.org/presentationml/2006/main">
  <p:tag name="THINKCELLSHAPEDONOTDELETE" val="pM4CVJ_A06kmqERC9ugduYA"/>
</p:tagLst>
</file>

<file path=ppt/tags/tag17.xml><?xml version="1.0" encoding="utf-8"?>
<p:tagLst xmlns:p="http://schemas.openxmlformats.org/presentationml/2006/main">
  <p:tag name="THINKCELLSHAPEDONOTDELETE" val="thinkcellActiveDocDoNotDelete"/>
</p:tagLst>
</file>

<file path=ppt/tags/tag170.xml><?xml version="1.0" encoding="utf-8"?>
<p:tagLst xmlns:p="http://schemas.openxmlformats.org/presentationml/2006/main">
  <p:tag name="THINKCELLSHAPEDONOTDELETE" val="pN8HPPezDrUenmIXnwDVQig"/>
</p:tagLst>
</file>

<file path=ppt/tags/tag171.xml><?xml version="1.0" encoding="utf-8"?>
<p:tagLst xmlns:p="http://schemas.openxmlformats.org/presentationml/2006/main">
  <p:tag name="THINKCELLSHAPEDONOTDELETE" val="paG.uNrw6Jk2qpS1FkUkJGw"/>
</p:tagLst>
</file>

<file path=ppt/tags/tag172.xml><?xml version="1.0" encoding="utf-8"?>
<p:tagLst xmlns:p="http://schemas.openxmlformats.org/presentationml/2006/main">
  <p:tag name="THINKCELLSHAPEDONOTDELETE" val="pwm8ebnyaVUCTueWxqtHaQQ"/>
</p:tagLst>
</file>

<file path=ppt/tags/tag173.xml><?xml version="1.0" encoding="utf-8"?>
<p:tagLst xmlns:p="http://schemas.openxmlformats.org/presentationml/2006/main">
  <p:tag name="THINKCELLSHAPEDONOTDELETE" val="thinkcellActiveDocDoNotDelete"/>
</p:tagLst>
</file>

<file path=ppt/tags/tag174.xml><?xml version="1.0" encoding="utf-8"?>
<p:tagLst xmlns:p="http://schemas.openxmlformats.org/presentationml/2006/main">
  <p:tag name="THINKCELLSHAPEDONOTDELETE" val="tTiEbWWa2Q3uUhz9VsFWkTg"/>
</p:tagLst>
</file>

<file path=ppt/tags/tag175.xml><?xml version="1.0" encoding="utf-8"?>
<p:tagLst xmlns:p="http://schemas.openxmlformats.org/presentationml/2006/main">
  <p:tag name="THINKCELLSHAPEDONOTDELETE" val="thinkcellActiveDocDoNotDelete"/>
</p:tagLst>
</file>

<file path=ppt/tags/tag176.xml><?xml version="1.0" encoding="utf-8"?>
<p:tagLst xmlns:p="http://schemas.openxmlformats.org/presentationml/2006/main">
  <p:tag name="THINKCELLSHAPEDONOTDELETE" val="ttz44TAnIT4KQk68yX47S1A"/>
</p:tagLst>
</file>

<file path=ppt/tags/tag177.xml><?xml version="1.0" encoding="utf-8"?>
<p:tagLst xmlns:p="http://schemas.openxmlformats.org/presentationml/2006/main">
  <p:tag name="THINKCELLSHAPEDONOTDELETE" val="thinkcellActiveDocDoNotDelete"/>
</p:tagLst>
</file>

<file path=ppt/tags/tag178.xml><?xml version="1.0" encoding="utf-8"?>
<p:tagLst xmlns:p="http://schemas.openxmlformats.org/presentationml/2006/main">
  <p:tag name="THINKCELLSHAPEDONOTDELETE" val="tUF1etQyfR_6.LcmJ0YrhPg"/>
</p:tagLst>
</file>

<file path=ppt/tags/tag179.xml><?xml version="1.0" encoding="utf-8"?>
<p:tagLst xmlns:p="http://schemas.openxmlformats.org/presentationml/2006/main">
  <p:tag name="THINKCELLSHAPEDONOTDELETE" val="thinkcellActiveDocDoNotDelete"/>
</p:tagLst>
</file>

<file path=ppt/tags/tag18.xml><?xml version="1.0" encoding="utf-8"?>
<p:tagLst xmlns:p="http://schemas.openxmlformats.org/presentationml/2006/main">
  <p:tag name="THINKCELLSHAPEDONOTDELETE" val="thinkcellActiveDocDoNotDelete"/>
</p:tagLst>
</file>

<file path=ppt/tags/tag180.xml><?xml version="1.0" encoding="utf-8"?>
<p:tagLst xmlns:p="http://schemas.openxmlformats.org/presentationml/2006/main">
  <p:tag name="THINKCELLSHAPEDONOTDELETE" val="t5C7DoACFT6e29e7vNW4hBA"/>
</p:tagLst>
</file>

<file path=ppt/tags/tag181.xml><?xml version="1.0" encoding="utf-8"?>
<p:tagLst xmlns:p="http://schemas.openxmlformats.org/presentationml/2006/main">
  <p:tag name="THINKCELLSHAPEDONOTDELETE" val="thinkcellActiveDocDoNotDelete"/>
</p:tagLst>
</file>

<file path=ppt/tags/tag182.xml><?xml version="1.0" encoding="utf-8"?>
<p:tagLst xmlns:p="http://schemas.openxmlformats.org/presentationml/2006/main">
  <p:tag name="THINKCELLSHAPEDONOTDELETE" val="t8nb2EpOjSmSI.VRPWh_f9Q"/>
</p:tagLst>
</file>

<file path=ppt/tags/tag183.xml><?xml version="1.0" encoding="utf-8"?>
<p:tagLst xmlns:p="http://schemas.openxmlformats.org/presentationml/2006/main">
  <p:tag name="THINKCELLSHAPEDONOTDELETE" val="thinkcellActiveDocDoNotDelete"/>
</p:tagLst>
</file>

<file path=ppt/tags/tag184.xml><?xml version="1.0" encoding="utf-8"?>
<p:tagLst xmlns:p="http://schemas.openxmlformats.org/presentationml/2006/main">
  <p:tag name="THINKCELLSHAPEDONOTDELETE" val="tMHGOzUyxR0.oVqHQEdOu1Q"/>
</p:tagLst>
</file>

<file path=ppt/tags/tag185.xml><?xml version="1.0" encoding="utf-8"?>
<p:tagLst xmlns:p="http://schemas.openxmlformats.org/presentationml/2006/main">
  <p:tag name="THINKCELLSHAPEDONOTDELETE" val="thinkcellActiveDocDoNotDelete"/>
</p:tagLst>
</file>

<file path=ppt/tags/tag186.xml><?xml version="1.0" encoding="utf-8"?>
<p:tagLst xmlns:p="http://schemas.openxmlformats.org/presentationml/2006/main">
  <p:tag name="THINKCELLSHAPEDONOTDELETE" val="tAAUZl1XURyawvBAKfZxmsw"/>
</p:tagLst>
</file>

<file path=ppt/tags/tag187.xml><?xml version="1.0" encoding="utf-8"?>
<p:tagLst xmlns:p="http://schemas.openxmlformats.org/presentationml/2006/main">
  <p:tag name="NAME" val="Logo"/>
</p:tagLst>
</file>

<file path=ppt/tags/tag188.xml><?xml version="1.0" encoding="utf-8"?>
<p:tagLst xmlns:p="http://schemas.openxmlformats.org/presentationml/2006/main">
  <p:tag name="THINKCELLSHAPEDONOTDELETE" val="thinkcellActiveDocDoNotDelete"/>
</p:tagLst>
</file>

<file path=ppt/tags/tag189.xml><?xml version="1.0" encoding="utf-8"?>
<p:tagLst xmlns:p="http://schemas.openxmlformats.org/presentationml/2006/main">
  <p:tag name="THINKCELLSHAPEDONOTDELETE" val="tJkAFOVhuQ.20dwtiRysrjA"/>
</p:tagLst>
</file>

<file path=ppt/tags/tag19.xml><?xml version="1.0" encoding="utf-8"?>
<p:tagLst xmlns:p="http://schemas.openxmlformats.org/presentationml/2006/main">
  <p:tag name="THINKCELLSHAPEDONOTDELETE" val="thinkcellActiveDocDoNotDelete"/>
</p:tagLst>
</file>

<file path=ppt/tags/tag190.xml><?xml version="1.0" encoding="utf-8"?>
<p:tagLst xmlns:p="http://schemas.openxmlformats.org/presentationml/2006/main">
  <p:tag name="THINKCELLSHAPEDONOTDELETE" val="thinkcellActiveDocDoNotDelete"/>
</p:tagLst>
</file>

<file path=ppt/tags/tag191.xml><?xml version="1.0" encoding="utf-8"?>
<p:tagLst xmlns:p="http://schemas.openxmlformats.org/presentationml/2006/main">
  <p:tag name="THINKCELLSHAPEDONOTDELETE" val="tRVIWJuZnQwukT8nTUk_jVQ"/>
</p:tagLst>
</file>

<file path=ppt/tags/tag192.xml><?xml version="1.0" encoding="utf-8"?>
<p:tagLst xmlns:p="http://schemas.openxmlformats.org/presentationml/2006/main">
  <p:tag name="THINKCELLSHAPEDONOTDELETE" val="thinkcellActiveDocDoNotDelete"/>
</p:tagLst>
</file>

<file path=ppt/tags/tag193.xml><?xml version="1.0" encoding="utf-8"?>
<p:tagLst xmlns:p="http://schemas.openxmlformats.org/presentationml/2006/main">
  <p:tag name="THINKCELLSHAPEDONOTDELETE" val="tXWiftst7SfW0SKvqfE5YAw"/>
</p:tagLst>
</file>

<file path=ppt/tags/tag194.xml><?xml version="1.0" encoding="utf-8"?>
<p:tagLst xmlns:p="http://schemas.openxmlformats.org/presentationml/2006/main">
  <p:tag name="THINKCELLSHAPEDONOTDELETE" val="thinkcellActiveDocDoNotDelete"/>
</p:tagLst>
</file>

<file path=ppt/tags/tag195.xml><?xml version="1.0" encoding="utf-8"?>
<p:tagLst xmlns:p="http://schemas.openxmlformats.org/presentationml/2006/main">
  <p:tag name="THINKCELLSHAPEDONOTDELETE" val="tfOyagPHIRhyWshvy1OhXwQ"/>
</p:tagLst>
</file>

<file path=ppt/tags/tag196.xml><?xml version="1.0" encoding="utf-8"?>
<p:tagLst xmlns:p="http://schemas.openxmlformats.org/presentationml/2006/main">
  <p:tag name="THINKCELLSHAPEDONOTDELETE" val="thinkcellActiveDocDoNotDelete"/>
</p:tagLst>
</file>

<file path=ppt/tags/tag197.xml><?xml version="1.0" encoding="utf-8"?>
<p:tagLst xmlns:p="http://schemas.openxmlformats.org/presentationml/2006/main">
  <p:tag name="THINKCELLSHAPEDONOTDELETE" val="t3h6h4OihSI2kVX7HVg.Ckw"/>
</p:tagLst>
</file>

<file path=ppt/tags/tag198.xml><?xml version="1.0" encoding="utf-8"?>
<p:tagLst xmlns:p="http://schemas.openxmlformats.org/presentationml/2006/main">
  <p:tag name="THINKCELLSHAPEDONOTDELETE" val="thinkcellActiveDocDoNotDelete"/>
</p:tagLst>
</file>

<file path=ppt/tags/tag199.xml><?xml version="1.0" encoding="utf-8"?>
<p:tagLst xmlns:p="http://schemas.openxmlformats.org/presentationml/2006/main">
  <p:tag name="THINKCELLSHAPEDONOTDELETE" val="tUfEfLCiyTISe_k3CiJInpA"/>
</p:tagLst>
</file>

<file path=ppt/tags/tag2.xml><?xml version="1.0" encoding="utf-8"?>
<p:tagLst xmlns:p="http://schemas.openxmlformats.org/presentationml/2006/main">
  <p:tag name="THINKCELLSHAPEDONOTDELETE" val="pM4CVJ_A06kmqERC9ugduYA"/>
</p:tagLst>
</file>

<file path=ppt/tags/tag20.xml><?xml version="1.0" encoding="utf-8"?>
<p:tagLst xmlns:p="http://schemas.openxmlformats.org/presentationml/2006/main">
  <p:tag name="THINKCELLSHAPEDONOTDELETE" val="thinkcellActiveDocDoNotDelete"/>
</p:tagLst>
</file>

<file path=ppt/tags/tag200.xml><?xml version="1.0" encoding="utf-8"?>
<p:tagLst xmlns:p="http://schemas.openxmlformats.org/presentationml/2006/main">
  <p:tag name="THINKCELLSHAPEDONOTDELETE" val="thinkcellActiveDocDoNotDelete"/>
</p:tagLst>
</file>

<file path=ppt/tags/tag201.xml><?xml version="1.0" encoding="utf-8"?>
<p:tagLst xmlns:p="http://schemas.openxmlformats.org/presentationml/2006/main">
  <p:tag name="THINKCELLSHAPEDONOTDELETE" val="tls0C0LlrSXSKO9CsuJ5vCw"/>
</p:tagLst>
</file>

<file path=ppt/tags/tag202.xml><?xml version="1.0" encoding="utf-8"?>
<p:tagLst xmlns:p="http://schemas.openxmlformats.org/presentationml/2006/main">
  <p:tag name="THINKCELLSHAPEDONOTDELETE" val="thinkcellActiveDocDoNotDelete"/>
</p:tagLst>
</file>

<file path=ppt/tags/tag203.xml><?xml version="1.0" encoding="utf-8"?>
<p:tagLst xmlns:p="http://schemas.openxmlformats.org/presentationml/2006/main">
  <p:tag name="THINKCELLSHAPEDONOTDELETE" val="tC4E88VjPRdWTx569DaP2Ow"/>
</p:tagLst>
</file>

<file path=ppt/tags/tag204.xml><?xml version="1.0" encoding="utf-8"?>
<p:tagLst xmlns:p="http://schemas.openxmlformats.org/presentationml/2006/main">
  <p:tag name="THINKCELLSHAPEDONOTDELETE" val="thinkcellActiveDocDoNotDelete"/>
</p:tagLst>
</file>

<file path=ppt/tags/tag205.xml><?xml version="1.0" encoding="utf-8"?>
<p:tagLst xmlns:p="http://schemas.openxmlformats.org/presentationml/2006/main">
  <p:tag name="THINKCELLSHAPEDONOTDELETE" val="tNJ8OdX.dSP.RBKLaxVLVfQ"/>
</p:tagLst>
</file>

<file path=ppt/tags/tag206.xml><?xml version="1.0" encoding="utf-8"?>
<p:tagLst xmlns:p="http://schemas.openxmlformats.org/presentationml/2006/main">
  <p:tag name="THINKCELLSHAPEDONOTDELETE" val="thinkcellActiveDocDoNotDelete"/>
</p:tagLst>
</file>

<file path=ppt/tags/tag207.xml><?xml version="1.0" encoding="utf-8"?>
<p:tagLst xmlns:p="http://schemas.openxmlformats.org/presentationml/2006/main">
  <p:tag name="THINKCELLSHAPEDONOTDELETE" val="thinkcellActiveDocDoNotDelete"/>
</p:tagLst>
</file>

<file path=ppt/tags/tag208.xml><?xml version="1.0" encoding="utf-8"?>
<p:tagLst xmlns:p="http://schemas.openxmlformats.org/presentationml/2006/main">
  <p:tag name="THINKCELLSHAPEDONOTDELETE" val="thinkcellActiveDocDoNotDelete"/>
</p:tagLst>
</file>

<file path=ppt/tags/tag209.xml><?xml version="1.0" encoding="utf-8"?>
<p:tagLst xmlns:p="http://schemas.openxmlformats.org/presentationml/2006/main">
  <p:tag name="THINKCELLSHAPEDONOTDELETE" val="thinkcellActiveDocDoNotDelete"/>
</p:tagLst>
</file>

<file path=ppt/tags/tag21.xml><?xml version="1.0" encoding="utf-8"?>
<p:tagLst xmlns:p="http://schemas.openxmlformats.org/presentationml/2006/main">
  <p:tag name="THINKCELLSHAPEDONOTDELETE" val="t2nSsHpMnR1ejRGOcfJCmsA"/>
</p:tagLst>
</file>

<file path=ppt/tags/tag210.xml><?xml version="1.0" encoding="utf-8"?>
<p:tagLst xmlns:p="http://schemas.openxmlformats.org/presentationml/2006/main">
  <p:tag name="THINKCELLSHAPEDONOTDELETE" val="tV5.eXLf5RRu9cI5AoVVXDA"/>
</p:tagLst>
</file>

<file path=ppt/tags/tag211.xml><?xml version="1.0" encoding="utf-8"?>
<p:tagLst xmlns:p="http://schemas.openxmlformats.org/presentationml/2006/main">
  <p:tag name="THINKCELLSHAPEDONOTDELETE" val="thinkcellActiveDocDoNotDelete"/>
</p:tagLst>
</file>

<file path=ppt/tags/tag212.xml><?xml version="1.0" encoding="utf-8"?>
<p:tagLst xmlns:p="http://schemas.openxmlformats.org/presentationml/2006/main">
  <p:tag name="THINKCELLSHAPEDONOTDELETE" val="thinkcellActiveDocDoNotDelete"/>
</p:tagLst>
</file>

<file path=ppt/tags/tag213.xml><?xml version="1.0" encoding="utf-8"?>
<p:tagLst xmlns:p="http://schemas.openxmlformats.org/presentationml/2006/main">
  <p:tag name="THINKCELLSHAPEDONOTDELETE" val="thinkcellActiveDocDoNotDelete"/>
</p:tagLst>
</file>

<file path=ppt/tags/tag214.xml><?xml version="1.0" encoding="utf-8"?>
<p:tagLst xmlns:p="http://schemas.openxmlformats.org/presentationml/2006/main">
  <p:tag name="THINKCELLSHAPEDONOTDELETE" val="thinkcellActiveDocDoNotDelete"/>
</p:tagLst>
</file>

<file path=ppt/tags/tag215.xml><?xml version="1.0" encoding="utf-8"?>
<p:tagLst xmlns:p="http://schemas.openxmlformats.org/presentationml/2006/main">
  <p:tag name="THINKCELLSHAPEDONOTDELETE" val="thinkcellActiveDocDoNotDelete"/>
</p:tagLst>
</file>

<file path=ppt/tags/tag216.xml><?xml version="1.0" encoding="utf-8"?>
<p:tagLst xmlns:p="http://schemas.openxmlformats.org/presentationml/2006/main">
  <p:tag name="THINKCELLSHAPEDONOTDELETE" val="td56Lp.BcRvmAvwNGhnE4sA"/>
</p:tagLst>
</file>

<file path=ppt/tags/tag217.xml><?xml version="1.0" encoding="utf-8"?>
<p:tagLst xmlns:p="http://schemas.openxmlformats.org/presentationml/2006/main">
  <p:tag name="THINKCELLSHAPEDONOTDELETE" val="thinkcellActiveDocDoNotDelete"/>
</p:tagLst>
</file>

<file path=ppt/tags/tag218.xml><?xml version="1.0" encoding="utf-8"?>
<p:tagLst xmlns:p="http://schemas.openxmlformats.org/presentationml/2006/main">
  <p:tag name="THINKCELLSHAPEDONOTDELETE" val="thinkcellActiveDocDoNotDelete"/>
</p:tagLst>
</file>

<file path=ppt/tags/tag219.xml><?xml version="1.0" encoding="utf-8"?>
<p:tagLst xmlns:p="http://schemas.openxmlformats.org/presentationml/2006/main">
  <p:tag name="THINKCELLSHAPEDONOTDELETE" val="t_LJ4QFvBT6C4k3YDlTrIrA"/>
</p:tagLst>
</file>

<file path=ppt/tags/tag22.xml><?xml version="1.0" encoding="utf-8"?>
<p:tagLst xmlns:p="http://schemas.openxmlformats.org/presentationml/2006/main">
  <p:tag name="THINKCELLSHAPEDONOTDELETE" val="thinkcellActiveDocDoNotDelete"/>
</p:tagLst>
</file>

<file path=ppt/tags/tag220.xml><?xml version="1.0" encoding="utf-8"?>
<p:tagLst xmlns:p="http://schemas.openxmlformats.org/presentationml/2006/main">
  <p:tag name="THINKCELLSHAPEDONOTDELETE" val="pM4CVJ_A06kmqERC9ugduYA"/>
</p:tagLst>
</file>

<file path=ppt/tags/tag221.xml><?xml version="1.0" encoding="utf-8"?>
<p:tagLst xmlns:p="http://schemas.openxmlformats.org/presentationml/2006/main">
  <p:tag name="THINKCELLSHAPEDONOTDELETE" val="pN8HPPezDrUenmIXnwDVQig"/>
</p:tagLst>
</file>

<file path=ppt/tags/tag222.xml><?xml version="1.0" encoding="utf-8"?>
<p:tagLst xmlns:p="http://schemas.openxmlformats.org/presentationml/2006/main">
  <p:tag name="THINKCELLSHAPEDONOTDELETE" val="paG.uNrw6Jk2qpS1FkUkJGw"/>
</p:tagLst>
</file>

<file path=ppt/tags/tag223.xml><?xml version="1.0" encoding="utf-8"?>
<p:tagLst xmlns:p="http://schemas.openxmlformats.org/presentationml/2006/main">
  <p:tag name="THINKCELLSHAPEDONOTDELETE" val="pwm8ebnyaVUCTueWxqtHaQQ"/>
</p:tagLst>
</file>

<file path=ppt/tags/tag224.xml><?xml version="1.0" encoding="utf-8"?>
<p:tagLst xmlns:p="http://schemas.openxmlformats.org/presentationml/2006/main">
  <p:tag name="THINKCELLSHAPEDONOTDELETE" val="thinkcellActiveDocDoNotDelete"/>
</p:tagLst>
</file>

<file path=ppt/tags/tag225.xml><?xml version="1.0" encoding="utf-8"?>
<p:tagLst xmlns:p="http://schemas.openxmlformats.org/presentationml/2006/main">
  <p:tag name="THINKCELLSHAPEDONOTDELETE" val="tTiEbWWa2Q3uUhz9VsFWkTg"/>
</p:tagLst>
</file>

<file path=ppt/tags/tag226.xml><?xml version="1.0" encoding="utf-8"?>
<p:tagLst xmlns:p="http://schemas.openxmlformats.org/presentationml/2006/main">
  <p:tag name="THINKCELLSHAPEDONOTDELETE" val="thinkcellActiveDocDoNotDelete"/>
</p:tagLst>
</file>

<file path=ppt/tags/tag227.xml><?xml version="1.0" encoding="utf-8"?>
<p:tagLst xmlns:p="http://schemas.openxmlformats.org/presentationml/2006/main">
  <p:tag name="THINKCELLSHAPEDONOTDELETE" val="ttz44TAnIT4KQk68yX47S1A"/>
</p:tagLst>
</file>

<file path=ppt/tags/tag228.xml><?xml version="1.0" encoding="utf-8"?>
<p:tagLst xmlns:p="http://schemas.openxmlformats.org/presentationml/2006/main">
  <p:tag name="THINKCELLSHAPEDONOTDELETE" val="thinkcellActiveDocDoNotDelete"/>
</p:tagLst>
</file>

<file path=ppt/tags/tag229.xml><?xml version="1.0" encoding="utf-8"?>
<p:tagLst xmlns:p="http://schemas.openxmlformats.org/presentationml/2006/main">
  <p:tag name="THINKCELLSHAPEDONOTDELETE" val="tUF1etQyfR_6.LcmJ0YrhPg"/>
</p:tagLst>
</file>

<file path=ppt/tags/tag23.xml><?xml version="1.0" encoding="utf-8"?>
<p:tagLst xmlns:p="http://schemas.openxmlformats.org/presentationml/2006/main">
  <p:tag name="THINKCELLSHAPEDONOTDELETE" val="thinkcellActiveDocDoNotDelete"/>
</p:tagLst>
</file>

<file path=ppt/tags/tag230.xml><?xml version="1.0" encoding="utf-8"?>
<p:tagLst xmlns:p="http://schemas.openxmlformats.org/presentationml/2006/main">
  <p:tag name="THINKCELLSHAPEDONOTDELETE" val="thinkcellActiveDocDoNotDelete"/>
</p:tagLst>
</file>

<file path=ppt/tags/tag231.xml><?xml version="1.0" encoding="utf-8"?>
<p:tagLst xmlns:p="http://schemas.openxmlformats.org/presentationml/2006/main">
  <p:tag name="THINKCELLSHAPEDONOTDELETE" val="t5C7DoACFT6e29e7vNW4hBA"/>
</p:tagLst>
</file>

<file path=ppt/tags/tag232.xml><?xml version="1.0" encoding="utf-8"?>
<p:tagLst xmlns:p="http://schemas.openxmlformats.org/presentationml/2006/main">
  <p:tag name="THINKCELLSHAPEDONOTDELETE" val="thinkcellActiveDocDoNotDelete"/>
</p:tagLst>
</file>

<file path=ppt/tags/tag233.xml><?xml version="1.0" encoding="utf-8"?>
<p:tagLst xmlns:p="http://schemas.openxmlformats.org/presentationml/2006/main">
  <p:tag name="THINKCELLSHAPEDONOTDELETE" val="t8nb2EpOjSmSI.VRPWh_f9Q"/>
</p:tagLst>
</file>

<file path=ppt/tags/tag234.xml><?xml version="1.0" encoding="utf-8"?>
<p:tagLst xmlns:p="http://schemas.openxmlformats.org/presentationml/2006/main">
  <p:tag name="THINKCELLSHAPEDONOTDELETE" val="thinkcellActiveDocDoNotDelete"/>
</p:tagLst>
</file>

<file path=ppt/tags/tag235.xml><?xml version="1.0" encoding="utf-8"?>
<p:tagLst xmlns:p="http://schemas.openxmlformats.org/presentationml/2006/main">
  <p:tag name="THINKCELLSHAPEDONOTDELETE" val="tMHGOzUyxR0.oVqHQEdOu1Q"/>
</p:tagLst>
</file>

<file path=ppt/tags/tag236.xml><?xml version="1.0" encoding="utf-8"?>
<p:tagLst xmlns:p="http://schemas.openxmlformats.org/presentationml/2006/main">
  <p:tag name="THINKCELLSHAPEDONOTDELETE" val="thinkcellActiveDocDoNotDelete"/>
</p:tagLst>
</file>

<file path=ppt/tags/tag237.xml><?xml version="1.0" encoding="utf-8"?>
<p:tagLst xmlns:p="http://schemas.openxmlformats.org/presentationml/2006/main">
  <p:tag name="THINKCELLSHAPEDONOTDELETE" val="tAAUZl1XURyawvBAKfZxmsw"/>
</p:tagLst>
</file>

<file path=ppt/tags/tag238.xml><?xml version="1.0" encoding="utf-8"?>
<p:tagLst xmlns:p="http://schemas.openxmlformats.org/presentationml/2006/main">
  <p:tag name="NAME" val="Logo"/>
</p:tagLst>
</file>

<file path=ppt/tags/tag239.xml><?xml version="1.0" encoding="utf-8"?>
<p:tagLst xmlns:p="http://schemas.openxmlformats.org/presentationml/2006/main">
  <p:tag name="THINKCELLSHAPEDONOTDELETE" val="thinkcellActiveDocDoNotDelete"/>
</p:tagLst>
</file>

<file path=ppt/tags/tag24.xml><?xml version="1.0" encoding="utf-8"?>
<p:tagLst xmlns:p="http://schemas.openxmlformats.org/presentationml/2006/main">
  <p:tag name="THINKCELLSHAPEDONOTDELETE" val="thinkcellActiveDocDoNotDelete"/>
</p:tagLst>
</file>

<file path=ppt/tags/tag240.xml><?xml version="1.0" encoding="utf-8"?>
<p:tagLst xmlns:p="http://schemas.openxmlformats.org/presentationml/2006/main">
  <p:tag name="THINKCELLSHAPEDONOTDELETE" val="tJkAFOVhuQ.20dwtiRysrjA"/>
</p:tagLst>
</file>

<file path=ppt/tags/tag241.xml><?xml version="1.0" encoding="utf-8"?>
<p:tagLst xmlns:p="http://schemas.openxmlformats.org/presentationml/2006/main">
  <p:tag name="THINKCELLSHAPEDONOTDELETE" val="thinkcellActiveDocDoNotDelete"/>
</p:tagLst>
</file>

<file path=ppt/tags/tag242.xml><?xml version="1.0" encoding="utf-8"?>
<p:tagLst xmlns:p="http://schemas.openxmlformats.org/presentationml/2006/main">
  <p:tag name="THINKCELLSHAPEDONOTDELETE" val="thinkcellActiveDocDoNotDelete"/>
</p:tagLst>
</file>

<file path=ppt/tags/tag243.xml><?xml version="1.0" encoding="utf-8"?>
<p:tagLst xmlns:p="http://schemas.openxmlformats.org/presentationml/2006/main">
  <p:tag name="THINKCELLSHAPEDONOTDELETE" val="thinkcellActiveDocDoNotDelete"/>
</p:tagLst>
</file>

<file path=ppt/tags/tag244.xml><?xml version="1.0" encoding="utf-8"?>
<p:tagLst xmlns:p="http://schemas.openxmlformats.org/presentationml/2006/main">
  <p:tag name="THINKCELLSHAPEDONOTDELETE" val="tRVIWJuZnQwukT8nTUk_jVQ"/>
</p:tagLst>
</file>

<file path=ppt/tags/tag245.xml><?xml version="1.0" encoding="utf-8"?>
<p:tagLst xmlns:p="http://schemas.openxmlformats.org/presentationml/2006/main">
  <p:tag name="THINKCELLSHAPEDONOTDELETE" val="thinkcellActiveDocDoNotDelete"/>
</p:tagLst>
</file>

<file path=ppt/tags/tag246.xml><?xml version="1.0" encoding="utf-8"?>
<p:tagLst xmlns:p="http://schemas.openxmlformats.org/presentationml/2006/main">
  <p:tag name="THINKCELLSHAPEDONOTDELETE" val="tXWiftst7SfW0SKvqfE5YAw"/>
</p:tagLst>
</file>

<file path=ppt/tags/tag247.xml><?xml version="1.0" encoding="utf-8"?>
<p:tagLst xmlns:p="http://schemas.openxmlformats.org/presentationml/2006/main">
  <p:tag name="THINKCELLSHAPEDONOTDELETE" val="thinkcellActiveDocDoNotDelete"/>
</p:tagLst>
</file>

<file path=ppt/tags/tag248.xml><?xml version="1.0" encoding="utf-8"?>
<p:tagLst xmlns:p="http://schemas.openxmlformats.org/presentationml/2006/main">
  <p:tag name="THINKCELLSHAPEDONOTDELETE" val="tfOyagPHIRhyWshvy1OhXwQ"/>
</p:tagLst>
</file>

<file path=ppt/tags/tag249.xml><?xml version="1.0" encoding="utf-8"?>
<p:tagLst xmlns:p="http://schemas.openxmlformats.org/presentationml/2006/main">
  <p:tag name="THINKCELLSHAPEDONOTDELETE" val="thinkcellActiveDocDoNotDelete"/>
</p:tagLst>
</file>

<file path=ppt/tags/tag25.xml><?xml version="1.0" encoding="utf-8"?>
<p:tagLst xmlns:p="http://schemas.openxmlformats.org/presentationml/2006/main">
  <p:tag name="THINKCELLSHAPEDONOTDELETE" val="thinkcellActiveDocDoNotDelete"/>
</p:tagLst>
</file>

<file path=ppt/tags/tag250.xml><?xml version="1.0" encoding="utf-8"?>
<p:tagLst xmlns:p="http://schemas.openxmlformats.org/presentationml/2006/main">
  <p:tag name="THINKCELLSHAPEDONOTDELETE" val="t3h6h4OihSI2kVX7HVg.Ckw"/>
</p:tagLst>
</file>

<file path=ppt/tags/tag251.xml><?xml version="1.0" encoding="utf-8"?>
<p:tagLst xmlns:p="http://schemas.openxmlformats.org/presentationml/2006/main">
  <p:tag name="THINKCELLSHAPEDONOTDELETE" val="thinkcellActiveDocDoNotDelete"/>
</p:tagLst>
</file>

<file path=ppt/tags/tag252.xml><?xml version="1.0" encoding="utf-8"?>
<p:tagLst xmlns:p="http://schemas.openxmlformats.org/presentationml/2006/main">
  <p:tag name="THINKCELLSHAPEDONOTDELETE" val="tUfEfLCiyTISe_k3CiJInpA"/>
</p:tagLst>
</file>

<file path=ppt/tags/tag253.xml><?xml version="1.0" encoding="utf-8"?>
<p:tagLst xmlns:p="http://schemas.openxmlformats.org/presentationml/2006/main">
  <p:tag name="THINKCELLSHAPEDONOTDELETE" val="thinkcellActiveDocDoNotDelete"/>
</p:tagLst>
</file>

<file path=ppt/tags/tag254.xml><?xml version="1.0" encoding="utf-8"?>
<p:tagLst xmlns:p="http://schemas.openxmlformats.org/presentationml/2006/main">
  <p:tag name="THINKCELLSHAPEDONOTDELETE" val="tls0C0LlrSXSKO9CsuJ5vCw"/>
</p:tagLst>
</file>

<file path=ppt/tags/tag255.xml><?xml version="1.0" encoding="utf-8"?>
<p:tagLst xmlns:p="http://schemas.openxmlformats.org/presentationml/2006/main">
  <p:tag name="THINKCELLSHAPEDONOTDELETE" val="thinkcellActiveDocDoNotDelete"/>
</p:tagLst>
</file>

<file path=ppt/tags/tag256.xml><?xml version="1.0" encoding="utf-8"?>
<p:tagLst xmlns:p="http://schemas.openxmlformats.org/presentationml/2006/main">
  <p:tag name="THINKCELLSHAPEDONOTDELETE" val="tC4E88VjPRdWTx569DaP2Ow"/>
</p:tagLst>
</file>

<file path=ppt/tags/tag257.xml><?xml version="1.0" encoding="utf-8"?>
<p:tagLst xmlns:p="http://schemas.openxmlformats.org/presentationml/2006/main">
  <p:tag name="THINKCELLSHAPEDONOTDELETE" val="thinkcellActiveDocDoNotDelete"/>
</p:tagLst>
</file>

<file path=ppt/tags/tag258.xml><?xml version="1.0" encoding="utf-8"?>
<p:tagLst xmlns:p="http://schemas.openxmlformats.org/presentationml/2006/main">
  <p:tag name="THINKCELLSHAPEDONOTDELETE" val="tNJ8OdX.dSP.RBKLaxVLVfQ"/>
</p:tagLst>
</file>

<file path=ppt/tags/tag259.xml><?xml version="1.0" encoding="utf-8"?>
<p:tagLst xmlns:p="http://schemas.openxmlformats.org/presentationml/2006/main">
  <p:tag name="THINKCELLSHAPEDONOTDELETE" val="thinkcellActiveDocDoNotDelete"/>
</p:tagLst>
</file>

<file path=ppt/tags/tag26.xml><?xml version="1.0" encoding="utf-8"?>
<p:tagLst xmlns:p="http://schemas.openxmlformats.org/presentationml/2006/main">
  <p:tag name="THINKCELLSHAPEDONOTDELETE" val="trPMi0dQwSLCer1slgzm0VA"/>
</p:tagLst>
</file>

<file path=ppt/tags/tag260.xml><?xml version="1.0" encoding="utf-8"?>
<p:tagLst xmlns:p="http://schemas.openxmlformats.org/presentationml/2006/main">
  <p:tag name="THINKCELLSHAPEDONOTDELETE" val="thinkcellActiveDocDoNotDelete"/>
</p:tagLst>
</file>

<file path=ppt/tags/tag261.xml><?xml version="1.0" encoding="utf-8"?>
<p:tagLst xmlns:p="http://schemas.openxmlformats.org/presentationml/2006/main">
  <p:tag name="THINKCELLSHAPEDONOTDELETE" val="thinkcellActiveDocDoNotDelete"/>
</p:tagLst>
</file>

<file path=ppt/tags/tag262.xml><?xml version="1.0" encoding="utf-8"?>
<p:tagLst xmlns:p="http://schemas.openxmlformats.org/presentationml/2006/main">
  <p:tag name="THINKCELLSHAPEDONOTDELETE" val="tV5.eXLf5RRu9cI5AoVVXDA"/>
</p:tagLst>
</file>

<file path=ppt/tags/tag263.xml><?xml version="1.0" encoding="utf-8"?>
<p:tagLst xmlns:p="http://schemas.openxmlformats.org/presentationml/2006/main">
  <p:tag name="THINKCELLSHAPEDONOTDELETE" val="thinkcellActiveDocDoNotDelete"/>
</p:tagLst>
</file>

<file path=ppt/tags/tag264.xml><?xml version="1.0" encoding="utf-8"?>
<p:tagLst xmlns:p="http://schemas.openxmlformats.org/presentationml/2006/main">
  <p:tag name="THINKCELLSHAPEDONOTDELETE" val="thinkcellActiveDocDoNotDelete"/>
</p:tagLst>
</file>

<file path=ppt/tags/tag265.xml><?xml version="1.0" encoding="utf-8"?>
<p:tagLst xmlns:p="http://schemas.openxmlformats.org/presentationml/2006/main">
  <p:tag name="THINKCELLSHAPEDONOTDELETE" val="thinkcellActiveDocDoNotDelete"/>
</p:tagLst>
</file>

<file path=ppt/tags/tag266.xml><?xml version="1.0" encoding="utf-8"?>
<p:tagLst xmlns:p="http://schemas.openxmlformats.org/presentationml/2006/main">
  <p:tag name="THINKCELLSHAPEDONOTDELETE" val="thinkcellActiveDocDoNotDelete"/>
</p:tagLst>
</file>

<file path=ppt/tags/tag267.xml><?xml version="1.0" encoding="utf-8"?>
<p:tagLst xmlns:p="http://schemas.openxmlformats.org/presentationml/2006/main">
  <p:tag name="THINKCELLSHAPEDONOTDELETE" val="thinkcellActiveDocDoNotDelete"/>
</p:tagLst>
</file>

<file path=ppt/tags/tag268.xml><?xml version="1.0" encoding="utf-8"?>
<p:tagLst xmlns:p="http://schemas.openxmlformats.org/presentationml/2006/main">
  <p:tag name="THINKCELLSHAPEDONOTDELETE" val="t5y_uJFnsSdCSDbElelcU4A"/>
</p:tagLst>
</file>

<file path=ppt/tags/tag269.xml><?xml version="1.0" encoding="utf-8"?>
<p:tagLst xmlns:p="http://schemas.openxmlformats.org/presentationml/2006/main">
  <p:tag name="THINKCELLSHAPEDONOTDELETE" val="thinkcellActiveDocDoNotDelete"/>
</p:tagLst>
</file>

<file path=ppt/tags/tag27.xml><?xml version="1.0" encoding="utf-8"?>
<p:tagLst xmlns:p="http://schemas.openxmlformats.org/presentationml/2006/main">
  <p:tag name="THINKCELLSHAPEDONOTDELETE" val="thinkcellActiveDocDoNotDelete"/>
</p:tagLst>
</file>

<file path=ppt/tags/tag270.xml><?xml version="1.0" encoding="utf-8"?>
<p:tagLst xmlns:p="http://schemas.openxmlformats.org/presentationml/2006/main">
  <p:tag name="THINKCELLSHAPEDONOTDELETE" val="tuhQp36NrRBKXRdjzMfCX5g"/>
</p:tagLst>
</file>

<file path=ppt/tags/tag271.xml><?xml version="1.0" encoding="utf-8"?>
<p:tagLst xmlns:p="http://schemas.openxmlformats.org/presentationml/2006/main">
  <p:tag name="THINKCELLSHAPEDONOTDELETE" val="thinkcellActiveDocDoNotDelete"/>
</p:tagLst>
</file>

<file path=ppt/tags/tag272.xml><?xml version="1.0" encoding="utf-8"?>
<p:tagLst xmlns:p="http://schemas.openxmlformats.org/presentationml/2006/main">
  <p:tag name="THINKCELLSHAPEDONOTDELETE" val="t6Q7kHYIqSAuNJaBN1zvO_w"/>
</p:tagLst>
</file>

<file path=ppt/tags/tag273.xml><?xml version="1.0" encoding="utf-8"?>
<p:tagLst xmlns:p="http://schemas.openxmlformats.org/presentationml/2006/main">
  <p:tag name="THINKCELLSHAPEDONOTDELETE" val="thinkcellActiveDocDoNotDelete"/>
</p:tagLst>
</file>

<file path=ppt/tags/tag274.xml><?xml version="1.0" encoding="utf-8"?>
<p:tagLst xmlns:p="http://schemas.openxmlformats.org/presentationml/2006/main">
  <p:tag name="THINKCELLSHAPEDONOTDELETE" val="tfDeoVtX4T.mlE5hvJ4nnHQ"/>
</p:tagLst>
</file>

<file path=ppt/tags/tag275.xml><?xml version="1.0" encoding="utf-8"?>
<p:tagLst xmlns:p="http://schemas.openxmlformats.org/presentationml/2006/main">
  <p:tag name="THINKCELLSHAPEDONOTDELETE" val="thinkcellActiveDocDoNotDelete"/>
</p:tagLst>
</file>

<file path=ppt/tags/tag276.xml><?xml version="1.0" encoding="utf-8"?>
<p:tagLst xmlns:p="http://schemas.openxmlformats.org/presentationml/2006/main">
  <p:tag name="THINKCELLSHAPEDONOTDELETE" val="tk58PPrL6TlW2Ob.5L2pn4w"/>
</p:tagLst>
</file>

<file path=ppt/tags/tag277.xml><?xml version="1.0" encoding="utf-8"?>
<p:tagLst xmlns:p="http://schemas.openxmlformats.org/presentationml/2006/main">
  <p:tag name="THINKCELLSHAPEDONOTDELETE" val="thinkcellActiveDocDoNotDelete"/>
</p:tagLst>
</file>

<file path=ppt/tags/tag278.xml><?xml version="1.0" encoding="utf-8"?>
<p:tagLst xmlns:p="http://schemas.openxmlformats.org/presentationml/2006/main">
  <p:tag name="THINKCELLSHAPEDONOTDELETE" val="t.UKbPTWOQ6ivGtoA6_YkOw"/>
</p:tagLst>
</file>

<file path=ppt/tags/tag279.xml><?xml version="1.0" encoding="utf-8"?>
<p:tagLst xmlns:p="http://schemas.openxmlformats.org/presentationml/2006/main">
  <p:tag name="THINKCELLSHAPEDONOTDELETE" val="thinkcellActiveDocDoNotDelete"/>
</p:tagLst>
</file>

<file path=ppt/tags/tag28.xml><?xml version="1.0" encoding="utf-8"?>
<p:tagLst xmlns:p="http://schemas.openxmlformats.org/presentationml/2006/main">
  <p:tag name="THINKCELLSHAPEDONOTDELETE" val="thinkcellActiveDocDoNotDelete"/>
</p:tagLst>
</file>

<file path=ppt/tags/tag280.xml><?xml version="1.0" encoding="utf-8"?>
<p:tagLst xmlns:p="http://schemas.openxmlformats.org/presentationml/2006/main">
  <p:tag name="THINKCELLSHAPEDONOTDELETE" val="tDn9s4n4AR3avFNCpZuHK.Q"/>
</p:tagLst>
</file>

<file path=ppt/tags/tag281.xml><?xml version="1.0" encoding="utf-8"?>
<p:tagLst xmlns:p="http://schemas.openxmlformats.org/presentationml/2006/main">
  <p:tag name="THINKCELLSHAPEDONOTDELETE" val="thinkcellActiveDocDoNotDelete"/>
</p:tagLst>
</file>

<file path=ppt/tags/tag282.xml><?xml version="1.0" encoding="utf-8"?>
<p:tagLst xmlns:p="http://schemas.openxmlformats.org/presentationml/2006/main">
  <p:tag name="THINKCELLSHAPEDONOTDELETE" val="tWRYQ_exsRIi9qNH3FZt22w"/>
</p:tagLst>
</file>

<file path=ppt/tags/tag283.xml><?xml version="1.0" encoding="utf-8"?>
<p:tagLst xmlns:p="http://schemas.openxmlformats.org/presentationml/2006/main">
  <p:tag name="THINKCELLSHAPEDONOTDELETE" val="thinkcellActiveDocDoNotDelete"/>
</p:tagLst>
</file>

<file path=ppt/tags/tag284.xml><?xml version="1.0" encoding="utf-8"?>
<p:tagLst xmlns:p="http://schemas.openxmlformats.org/presentationml/2006/main">
  <p:tag name="THINKCELLSHAPEDONOTDELETE" val="t6rm_u.JGRpeIF92t3doa6g"/>
</p:tagLst>
</file>

<file path=ppt/tags/tag285.xml><?xml version="1.0" encoding="utf-8"?>
<p:tagLst xmlns:p="http://schemas.openxmlformats.org/presentationml/2006/main">
  <p:tag name="THINKCELLSHAPEDONOTDELETE" val="thinkcellActiveDocDoNotDelete"/>
</p:tagLst>
</file>

<file path=ppt/tags/tag286.xml><?xml version="1.0" encoding="utf-8"?>
<p:tagLst xmlns:p="http://schemas.openxmlformats.org/presentationml/2006/main">
  <p:tag name="THINKCELLSHAPEDONOTDELETE" val="thinkcellActiveDocDoNotDelete"/>
</p:tagLst>
</file>

<file path=ppt/tags/tag287.xml><?xml version="1.0" encoding="utf-8"?>
<p:tagLst xmlns:p="http://schemas.openxmlformats.org/presentationml/2006/main">
  <p:tag name="THINKCELLSHAPEDONOTDELETE" val="thinkcellActiveDocDoNotDelete"/>
</p:tagLst>
</file>

<file path=ppt/tags/tag288.xml><?xml version="1.0" encoding="utf-8"?>
<p:tagLst xmlns:p="http://schemas.openxmlformats.org/presentationml/2006/main">
  <p:tag name="THINKCELLSHAPEDONOTDELETE" val="thinkcellActiveDocDoNotDelete"/>
</p:tagLst>
</file>

<file path=ppt/tags/tag289.xml><?xml version="1.0" encoding="utf-8"?>
<p:tagLst xmlns:p="http://schemas.openxmlformats.org/presentationml/2006/main">
  <p:tag name="THINKCELLSHAPEDONOTDELETE" val="ty5vPI9WbREioz8Fs9gd_PQ"/>
</p:tagLst>
</file>

<file path=ppt/tags/tag29.xml><?xml version="1.0" encoding="utf-8"?>
<p:tagLst xmlns:p="http://schemas.openxmlformats.org/presentationml/2006/main">
  <p:tag name="THINKCELLSHAPEDONOTDELETE" val="thinkcellActiveDocDoNotDelete"/>
</p:tagLst>
</file>

<file path=ppt/tags/tag290.xml><?xml version="1.0" encoding="utf-8"?>
<p:tagLst xmlns:p="http://schemas.openxmlformats.org/presentationml/2006/main">
  <p:tag name="THINKCELLSHAPEDONOTDELETE" val="thinkcellActiveDocDoNotDelete"/>
</p:tagLst>
</file>

<file path=ppt/tags/tag291.xml><?xml version="1.0" encoding="utf-8"?>
<p:tagLst xmlns:p="http://schemas.openxmlformats.org/presentationml/2006/main">
  <p:tag name="THINKCELLSHAPEDONOTDELETE" val="thinkcellActiveDocDoNotDelete"/>
</p:tagLst>
</file>

<file path=ppt/tags/tag292.xml><?xml version="1.0" encoding="utf-8"?>
<p:tagLst xmlns:p="http://schemas.openxmlformats.org/presentationml/2006/main">
  <p:tag name="THINKCELLSHAPEDONOTDELETE" val="thinkcellActiveDocDoNotDelete"/>
</p:tagLst>
</file>

<file path=ppt/tags/tag293.xml><?xml version="1.0" encoding="utf-8"?>
<p:tagLst xmlns:p="http://schemas.openxmlformats.org/presentationml/2006/main">
  <p:tag name="THINKCELLSHAPEDONOTDELETE" val="thinkcellActiveDocDoNotDelete"/>
</p:tagLst>
</file>

<file path=ppt/tags/tag294.xml><?xml version="1.0" encoding="utf-8"?>
<p:tagLst xmlns:p="http://schemas.openxmlformats.org/presentationml/2006/main">
  <p:tag name="THINKCELLSHAPEDONOTDELETE" val="thqjPBZXjSFyxbAwpr6ipHA"/>
</p:tagLst>
</file>

<file path=ppt/tags/tag295.xml><?xml version="1.0" encoding="utf-8"?>
<p:tagLst xmlns:p="http://schemas.openxmlformats.org/presentationml/2006/main">
  <p:tag name="THINKCELLSHAPEDONOTDELETE" val="thinkcellActiveDocDoNotDelete"/>
</p:tagLst>
</file>

<file path=ppt/tags/tag296.xml><?xml version="1.0" encoding="utf-8"?>
<p:tagLst xmlns:p="http://schemas.openxmlformats.org/presentationml/2006/main">
  <p:tag name="THINKCELLSHAPEDONOTDELETE" val="tg9wO_NKwTW63VwhjwdSczw"/>
</p:tagLst>
</file>

<file path=ppt/tags/tag297.xml><?xml version="1.0" encoding="utf-8"?>
<p:tagLst xmlns:p="http://schemas.openxmlformats.org/presentationml/2006/main">
  <p:tag name="THINKCELLSHAPEDONOTDELETE" val="thinkcellActiveDocDoNotDelete"/>
</p:tagLst>
</file>

<file path=ppt/tags/tag298.xml><?xml version="1.0" encoding="utf-8"?>
<p:tagLst xmlns:p="http://schemas.openxmlformats.org/presentationml/2006/main">
  <p:tag name="THINKCELLSHAPEDONOTDELETE" val="thinkcellActiveDocDoNotDelete"/>
</p:tagLst>
</file>

<file path=ppt/tags/tag299.xml><?xml version="1.0" encoding="utf-8"?>
<p:tagLst xmlns:p="http://schemas.openxmlformats.org/presentationml/2006/main">
  <p:tag name="THINKCELLSHAPEDONOTDELETE" val="thinkcellActiveDocDoNotDelete"/>
</p:tagLst>
</file>

<file path=ppt/tags/tag3.xml><?xml version="1.0" encoding="utf-8"?>
<p:tagLst xmlns:p="http://schemas.openxmlformats.org/presentationml/2006/main">
  <p:tag name="THINKCELLSHAPEDONOTDELETE" val="pN8HPPezDrUenmIXnwDVQig"/>
</p:tagLst>
</file>

<file path=ppt/tags/tag30.xml><?xml version="1.0" encoding="utf-8"?>
<p:tagLst xmlns:p="http://schemas.openxmlformats.org/presentationml/2006/main">
  <p:tag name="THINKCELLSHAPEDONOTDELETE" val="thinkcellActiveDocDoNotDelete"/>
</p:tagLst>
</file>

<file path=ppt/tags/tag300.xml><?xml version="1.0" encoding="utf-8"?>
<p:tagLst xmlns:p="http://schemas.openxmlformats.org/presentationml/2006/main">
  <p:tag name="THINKCELLSHAPEDONOTDELETE" val="thinkcellActiveDocDoNotDelete"/>
</p:tagLst>
</file>

<file path=ppt/tags/tag301.xml><?xml version="1.0" encoding="utf-8"?>
<p:tagLst xmlns:p="http://schemas.openxmlformats.org/presentationml/2006/main">
  <p:tag name="THINKCELLSHAPEDONOTDELETE" val="thinkcellActiveDocDoNotDelete"/>
</p:tagLst>
</file>

<file path=ppt/tags/tag302.xml><?xml version="1.0" encoding="utf-8"?>
<p:tagLst xmlns:p="http://schemas.openxmlformats.org/presentationml/2006/main">
  <p:tag name="THINKCELLSHAPEDONOTDELETE" val="thinkcellActiveDocDoNotDelete"/>
</p:tagLst>
</file>

<file path=ppt/tags/tag303.xml><?xml version="1.0" encoding="utf-8"?>
<p:tagLst xmlns:p="http://schemas.openxmlformats.org/presentationml/2006/main">
  <p:tag name="THINKCELLSHAPEDONOTDELETE" val="thinkcellActiveDocDoNotDelete"/>
</p:tagLst>
</file>

<file path=ppt/tags/tag304.xml><?xml version="1.0" encoding="utf-8"?>
<p:tagLst xmlns:p="http://schemas.openxmlformats.org/presentationml/2006/main">
  <p:tag name="THINKCELLSHAPEDONOTDELETE" val="thinkcellActiveDocDoNotDelete"/>
</p:tagLst>
</file>

<file path=ppt/tags/tag305.xml><?xml version="1.0" encoding="utf-8"?>
<p:tagLst xmlns:p="http://schemas.openxmlformats.org/presentationml/2006/main">
  <p:tag name="THINKCELLSHAPEDONOTDELETE" val="thinkcellActiveDocDoNotDelete"/>
</p:tagLst>
</file>

<file path=ppt/tags/tag306.xml><?xml version="1.0" encoding="utf-8"?>
<p:tagLst xmlns:p="http://schemas.openxmlformats.org/presentationml/2006/main">
  <p:tag name="THINKCELLSHAPEDONOTDELETE" val="thinkcellActiveDocDoNotDelete"/>
</p:tagLst>
</file>

<file path=ppt/tags/tag307.xml><?xml version="1.0" encoding="utf-8"?>
<p:tagLst xmlns:p="http://schemas.openxmlformats.org/presentationml/2006/main">
  <p:tag name="THINKCELLSHAPEDONOTDELETE" val="thinkcellActiveDocDoNotDelete"/>
</p:tagLst>
</file>

<file path=ppt/tags/tag308.xml><?xml version="1.0" encoding="utf-8"?>
<p:tagLst xmlns:p="http://schemas.openxmlformats.org/presentationml/2006/main">
  <p:tag name="THINKCELLSHAPEDONOTDELETE" val="thinkcellActiveDocDoNotDelete"/>
</p:tagLst>
</file>

<file path=ppt/tags/tag309.xml><?xml version="1.0" encoding="utf-8"?>
<p:tagLst xmlns:p="http://schemas.openxmlformats.org/presentationml/2006/main">
  <p:tag name="THINKCELLSHAPEDONOTDELETE" val="thinkcellActiveDocDoNotDelete"/>
</p:tagLst>
</file>

<file path=ppt/tags/tag31.xml><?xml version="1.0" encoding="utf-8"?>
<p:tagLst xmlns:p="http://schemas.openxmlformats.org/presentationml/2006/main">
  <p:tag name="THINKCELLSHAPEDONOTDELETE" val="thinkcellActiveDocDoNotDelete"/>
</p:tagLst>
</file>

<file path=ppt/tags/tag310.xml><?xml version="1.0" encoding="utf-8"?>
<p:tagLst xmlns:p="http://schemas.openxmlformats.org/presentationml/2006/main">
  <p:tag name="THINKCELLSHAPEDONOTDELETE" val="thinkcellActiveDocDoNotDelete"/>
</p:tagLst>
</file>

<file path=ppt/tags/tag311.xml><?xml version="1.0" encoding="utf-8"?>
<p:tagLst xmlns:p="http://schemas.openxmlformats.org/presentationml/2006/main">
  <p:tag name="THINKCELLSHAPEDONOTDELETE" val="thinkcellActiveDocDoNotDelete"/>
</p:tagLst>
</file>

<file path=ppt/tags/tag312.xml><?xml version="1.0" encoding="utf-8"?>
<p:tagLst xmlns:p="http://schemas.openxmlformats.org/presentationml/2006/main">
  <p:tag name="THINKCELLSHAPEDONOTDELETE" val="thinkcellActiveDocDoNotDelete"/>
</p:tagLst>
</file>

<file path=ppt/tags/tag313.xml><?xml version="1.0" encoding="utf-8"?>
<p:tagLst xmlns:p="http://schemas.openxmlformats.org/presentationml/2006/main">
  <p:tag name="THINKCELLSHAPEDONOTDELETE" val="thinkcellActiveDocDoNotDelete"/>
</p:tagLst>
</file>

<file path=ppt/tags/tag314.xml><?xml version="1.0" encoding="utf-8"?>
<p:tagLst xmlns:p="http://schemas.openxmlformats.org/presentationml/2006/main">
  <p:tag name="THINKCELLSHAPEDONOTDELETE" val="thinkcellActiveDocDoNotDelete"/>
</p:tagLst>
</file>

<file path=ppt/tags/tag315.xml><?xml version="1.0" encoding="utf-8"?>
<p:tagLst xmlns:p="http://schemas.openxmlformats.org/presentationml/2006/main">
  <p:tag name="THINKCELLSHAPEDONOTDELETE" val="thinkcellActiveDocDoNotDelete"/>
</p:tagLst>
</file>

<file path=ppt/tags/tag316.xml><?xml version="1.0" encoding="utf-8"?>
<p:tagLst xmlns:p="http://schemas.openxmlformats.org/presentationml/2006/main">
  <p:tag name="THINKCELLSHAPEDONOTDELETE" val="thinkcellActiveDocDoNotDelete"/>
</p:tagLst>
</file>

<file path=ppt/tags/tag317.xml><?xml version="1.0" encoding="utf-8"?>
<p:tagLst xmlns:p="http://schemas.openxmlformats.org/presentationml/2006/main">
  <p:tag name="THINKCELLSHAPEDONOTDELETE" val="tuMshLhp1TqGS0TqJz0_NmA"/>
</p:tagLst>
</file>

<file path=ppt/tags/tag318.xml><?xml version="1.0" encoding="utf-8"?>
<p:tagLst xmlns:p="http://schemas.openxmlformats.org/presentationml/2006/main">
  <p:tag name="THINKCELLSHAPEDONOTDELETE" val="thinkcellActiveDocDoNotDelete"/>
</p:tagLst>
</file>

<file path=ppt/tags/tag319.xml><?xml version="1.0" encoding="utf-8"?>
<p:tagLst xmlns:p="http://schemas.openxmlformats.org/presentationml/2006/main">
  <p:tag name="THINKCELLSHAPEDONOTDELETE" val="tRVIWJuZnQwukT8nTUk_jVQ"/>
</p:tagLst>
</file>

<file path=ppt/tags/tag32.xml><?xml version="1.0" encoding="utf-8"?>
<p:tagLst xmlns:p="http://schemas.openxmlformats.org/presentationml/2006/main">
  <p:tag name="THINKCELLSHAPEDONOTDELETE" val="thinkcellActiveDocDoNotDelete"/>
</p:tagLst>
</file>

<file path=ppt/tags/tag320.xml><?xml version="1.0" encoding="utf-8"?>
<p:tagLst xmlns:p="http://schemas.openxmlformats.org/presentationml/2006/main">
  <p:tag name="THINKCELLSHAPEDONOTDELETE" val="thinkcellActiveDocDoNotDelete"/>
</p:tagLst>
</file>

<file path=ppt/tags/tag321.xml><?xml version="1.0" encoding="utf-8"?>
<p:tagLst xmlns:p="http://schemas.openxmlformats.org/presentationml/2006/main">
  <p:tag name="THINKCELLSHAPEDONOTDELETE" val="tXWiftst7SfW0SKvqfE5YAw"/>
</p:tagLst>
</file>

<file path=ppt/tags/tag322.xml><?xml version="1.0" encoding="utf-8"?>
<p:tagLst xmlns:p="http://schemas.openxmlformats.org/presentationml/2006/main">
  <p:tag name="THINKCELLSHAPEDONOTDELETE" val="thinkcellActiveDocDoNotDelete"/>
</p:tagLst>
</file>

<file path=ppt/tags/tag323.xml><?xml version="1.0" encoding="utf-8"?>
<p:tagLst xmlns:p="http://schemas.openxmlformats.org/presentationml/2006/main">
  <p:tag name="THINKCELLSHAPEDONOTDELETE" val="tfOyagPHIRhyWshvy1OhXwQ"/>
</p:tagLst>
</file>

<file path=ppt/tags/tag324.xml><?xml version="1.0" encoding="utf-8"?>
<p:tagLst xmlns:p="http://schemas.openxmlformats.org/presentationml/2006/main">
  <p:tag name="THINKCELLSHAPEDONOTDELETE" val="thinkcellActiveDocDoNotDelete"/>
</p:tagLst>
</file>

<file path=ppt/tags/tag325.xml><?xml version="1.0" encoding="utf-8"?>
<p:tagLst xmlns:p="http://schemas.openxmlformats.org/presentationml/2006/main">
  <p:tag name="THINKCELLSHAPEDONOTDELETE" val="t3h6h4OihSI2kVX7HVg.Ckw"/>
</p:tagLst>
</file>

<file path=ppt/tags/tag326.xml><?xml version="1.0" encoding="utf-8"?>
<p:tagLst xmlns:p="http://schemas.openxmlformats.org/presentationml/2006/main">
  <p:tag name="THINKCELLSHAPEDONOTDELETE" val="thinkcellActiveDocDoNotDelete"/>
</p:tagLst>
</file>

<file path=ppt/tags/tag327.xml><?xml version="1.0" encoding="utf-8"?>
<p:tagLst xmlns:p="http://schemas.openxmlformats.org/presentationml/2006/main">
  <p:tag name="THINKCELLSHAPEDONOTDELETE" val="tUfEfLCiyTISe_k3CiJInpA"/>
</p:tagLst>
</file>

<file path=ppt/tags/tag328.xml><?xml version="1.0" encoding="utf-8"?>
<p:tagLst xmlns:p="http://schemas.openxmlformats.org/presentationml/2006/main">
  <p:tag name="THINKCELLSHAPEDONOTDELETE" val="thinkcellActiveDocDoNotDelete"/>
</p:tagLst>
</file>

<file path=ppt/tags/tag329.xml><?xml version="1.0" encoding="utf-8"?>
<p:tagLst xmlns:p="http://schemas.openxmlformats.org/presentationml/2006/main">
  <p:tag name="THINKCELLSHAPEDONOTDELETE" val="tls0C0LlrSXSKO9CsuJ5vCw"/>
</p:tagLst>
</file>

<file path=ppt/tags/tag33.xml><?xml version="1.0" encoding="utf-8"?>
<p:tagLst xmlns:p="http://schemas.openxmlformats.org/presentationml/2006/main">
  <p:tag name="THINKCELLSHAPEDONOTDELETE" val="tdeh9LKCxTReyQVgazzVWrw"/>
</p:tagLst>
</file>

<file path=ppt/tags/tag330.xml><?xml version="1.0" encoding="utf-8"?>
<p:tagLst xmlns:p="http://schemas.openxmlformats.org/presentationml/2006/main">
  <p:tag name="THINKCELLSHAPEDONOTDELETE" val="thinkcellActiveDocDoNotDelete"/>
</p:tagLst>
</file>

<file path=ppt/tags/tag331.xml><?xml version="1.0" encoding="utf-8"?>
<p:tagLst xmlns:p="http://schemas.openxmlformats.org/presentationml/2006/main">
  <p:tag name="THINKCELLSHAPEDONOTDELETE" val="tC4E88VjPRdWTx569DaP2Ow"/>
</p:tagLst>
</file>

<file path=ppt/tags/tag332.xml><?xml version="1.0" encoding="utf-8"?>
<p:tagLst xmlns:p="http://schemas.openxmlformats.org/presentationml/2006/main">
  <p:tag name="THINKCELLSHAPEDONOTDELETE" val="thinkcellActiveDocDoNotDelete"/>
</p:tagLst>
</file>

<file path=ppt/tags/tag333.xml><?xml version="1.0" encoding="utf-8"?>
<p:tagLst xmlns:p="http://schemas.openxmlformats.org/presentationml/2006/main">
  <p:tag name="THINKCELLSHAPEDONOTDELETE" val="tNJ8OdX.dSP.RBKLaxVLVfQ"/>
</p:tagLst>
</file>

<file path=ppt/tags/tag334.xml><?xml version="1.0" encoding="utf-8"?>
<p:tagLst xmlns:p="http://schemas.openxmlformats.org/presentationml/2006/main">
  <p:tag name="THINKCELLSHAPEDONOTDELETE" val="thinkcellActiveDocDoNotDelete"/>
</p:tagLst>
</file>

<file path=ppt/tags/tag335.xml><?xml version="1.0" encoding="utf-8"?>
<p:tagLst xmlns:p="http://schemas.openxmlformats.org/presentationml/2006/main">
  <p:tag name="THINKCELLSHAPEDONOTDELETE" val="thinkcellActiveDocDoNotDelete"/>
</p:tagLst>
</file>

<file path=ppt/tags/tag336.xml><?xml version="1.0" encoding="utf-8"?>
<p:tagLst xmlns:p="http://schemas.openxmlformats.org/presentationml/2006/main">
  <p:tag name="THINKCELLSHAPEDONOTDELETE" val="thinkcellActiveDocDoNotDelete"/>
</p:tagLst>
</file>

<file path=ppt/tags/tag337.xml><?xml version="1.0" encoding="utf-8"?>
<p:tagLst xmlns:p="http://schemas.openxmlformats.org/presentationml/2006/main">
  <p:tag name="THINKCELLSHAPEDONOTDELETE" val="thinkcellActiveDocDoNotDelete"/>
</p:tagLst>
</file>

<file path=ppt/tags/tag338.xml><?xml version="1.0" encoding="utf-8"?>
<p:tagLst xmlns:p="http://schemas.openxmlformats.org/presentationml/2006/main">
  <p:tag name="THINKCELLSHAPEDONOTDELETE" val="tXWiftst7SfW0SKvqfE5YAw"/>
</p:tagLst>
</file>

<file path=ppt/tags/tag339.xml><?xml version="1.0" encoding="utf-8"?>
<p:tagLst xmlns:p="http://schemas.openxmlformats.org/presentationml/2006/main">
  <p:tag name="THINKCELLSHAPEDONOTDELETE" val="thinkcellActiveDocDoNotDelete"/>
</p:tagLst>
</file>

<file path=ppt/tags/tag34.xml><?xml version="1.0" encoding="utf-8"?>
<p:tagLst xmlns:p="http://schemas.openxmlformats.org/presentationml/2006/main">
  <p:tag name="THINKCELLSHAPEDONOTDELETE" val="thinkcellActiveDocDoNotDelete"/>
</p:tagLst>
</file>

<file path=ppt/tags/tag340.xml><?xml version="1.0" encoding="utf-8"?>
<p:tagLst xmlns:p="http://schemas.openxmlformats.org/presentationml/2006/main">
  <p:tag name="THINKCELLSHAPEDONOTDELETE" val="thinkcellActiveDocDoNotDelete"/>
</p:tagLst>
</file>

<file path=ppt/tags/tag341.xml><?xml version="1.0" encoding="utf-8"?>
<p:tagLst xmlns:p="http://schemas.openxmlformats.org/presentationml/2006/main">
  <p:tag name="THINKCELLSHAPEDONOTDELETE" val="tfc18.mp6SvydrCLr1poq3Q"/>
</p:tagLst>
</file>

<file path=ppt/tags/tag342.xml><?xml version="1.0" encoding="utf-8"?>
<p:tagLst xmlns:p="http://schemas.openxmlformats.org/presentationml/2006/main">
  <p:tag name="THINKCELLSHAPEDONOTDELETE" val="thinkcellActiveDocDoNotDelete"/>
</p:tagLst>
</file>

<file path=ppt/tags/tag343.xml><?xml version="1.0" encoding="utf-8"?>
<p:tagLst xmlns:p="http://schemas.openxmlformats.org/presentationml/2006/main">
  <p:tag name="THINKCELLSHAPEDONOTDELETE" val="thinkcellActiveDocDoNotDelete"/>
</p:tagLst>
</file>

<file path=ppt/tags/tag344.xml><?xml version="1.0" encoding="utf-8"?>
<p:tagLst xmlns:p="http://schemas.openxmlformats.org/presentationml/2006/main">
  <p:tag name="THINKCELLSHAPEDONOTDELETE" val="thinkcellActiveDocDoNotDelete"/>
</p:tagLst>
</file>

<file path=ppt/tags/tag345.xml><?xml version="1.0" encoding="utf-8"?>
<p:tagLst xmlns:p="http://schemas.openxmlformats.org/presentationml/2006/main">
  <p:tag name="THINKCELLSHAPEDONOTDELETE" val="thinkcellActiveDocDoNotDelete"/>
</p:tagLst>
</file>

<file path=ppt/tags/tag346.xml><?xml version="1.0" encoding="utf-8"?>
<p:tagLst xmlns:p="http://schemas.openxmlformats.org/presentationml/2006/main">
  <p:tag name="THINKCELLSHAPEDONOTDELETE" val="thinkcellActiveDocDoNotDelete"/>
</p:tagLst>
</file>

<file path=ppt/tags/tag347.xml><?xml version="1.0" encoding="utf-8"?>
<p:tagLst xmlns:p="http://schemas.openxmlformats.org/presentationml/2006/main">
  <p:tag name="THINKCELLSHAPEDONOTDELETE" val="tq7MAzotwSquDhE7X6TCE2w"/>
</p:tagLst>
</file>

<file path=ppt/tags/tag348.xml><?xml version="1.0" encoding="utf-8"?>
<p:tagLst xmlns:p="http://schemas.openxmlformats.org/presentationml/2006/main">
  <p:tag name="THINKCELLSHAPEDONOTDELETE" val="thinkcellActiveDocDoNotDelete"/>
</p:tagLst>
</file>

<file path=ppt/tags/tag349.xml><?xml version="1.0" encoding="utf-8"?>
<p:tagLst xmlns:p="http://schemas.openxmlformats.org/presentationml/2006/main">
  <p:tag name="THINKCELLSHAPEDONOTDELETE" val="thinkcellActiveDocDoNotDelete"/>
</p:tagLst>
</file>

<file path=ppt/tags/tag35.xml><?xml version="1.0" encoding="utf-8"?>
<p:tagLst xmlns:p="http://schemas.openxmlformats.org/presentationml/2006/main">
  <p:tag name="THINKCELLSHAPEDONOTDELETE" val="pM4CVJ_A06kmqERC9ugduYA"/>
</p:tagLst>
</file>

<file path=ppt/tags/tag350.xml><?xml version="1.0" encoding="utf-8"?>
<p:tagLst xmlns:p="http://schemas.openxmlformats.org/presentationml/2006/main">
  <p:tag name="THINKCELLSHAPEDONOTDELETE" val="tq7MAzotwSquDhE7X6TCE2w"/>
</p:tagLst>
</file>

<file path=ppt/tags/tag351.xml><?xml version="1.0" encoding="utf-8"?>
<p:tagLst xmlns:p="http://schemas.openxmlformats.org/presentationml/2006/main">
  <p:tag name="THINKCELLSHAPEDONOTDELETE" val="thinkcellActiveDocDoNotDelete"/>
</p:tagLst>
</file>

<file path=ppt/tags/tag352.xml><?xml version="1.0" encoding="utf-8"?>
<p:tagLst xmlns:p="http://schemas.openxmlformats.org/presentationml/2006/main">
  <p:tag name="THINKCELLSHAPEDONOTDELETE" val="thinkcellActiveDocDoNotDelete"/>
</p:tagLst>
</file>

<file path=ppt/tags/tag353.xml><?xml version="1.0" encoding="utf-8"?>
<p:tagLst xmlns:p="http://schemas.openxmlformats.org/presentationml/2006/main">
  <p:tag name="THINKCELLSHAPEDONOTDELETE" val="thinkcellActiveDocDoNotDelete"/>
</p:tagLst>
</file>

<file path=ppt/tags/tag354.xml><?xml version="1.0" encoding="utf-8"?>
<p:tagLst xmlns:p="http://schemas.openxmlformats.org/presentationml/2006/main">
  <p:tag name="THINKCELLSHAPEDONOTDELETE" val="thinkcellActiveDocDoNotDelete"/>
</p:tagLst>
</file>

<file path=ppt/tags/tag355.xml><?xml version="1.0" encoding="utf-8"?>
<p:tagLst xmlns:p="http://schemas.openxmlformats.org/presentationml/2006/main">
  <p:tag name="THINKCELLSHAPEDONOTDELETE" val="thinkcellActiveDocDoNotDelete"/>
</p:tagLst>
</file>

<file path=ppt/tags/tag356.xml><?xml version="1.0" encoding="utf-8"?>
<p:tagLst xmlns:p="http://schemas.openxmlformats.org/presentationml/2006/main">
  <p:tag name="THINKCELLSHAPEDONOTDELETE" val="thinkcellActiveDocDoNotDelete"/>
</p:tagLst>
</file>

<file path=ppt/tags/tag357.xml><?xml version="1.0" encoding="utf-8"?>
<p:tagLst xmlns:p="http://schemas.openxmlformats.org/presentationml/2006/main">
  <p:tag name="THINKCELLSHAPEDONOTDELETE" val="thinkcellActiveDocDoNotDelete"/>
</p:tagLst>
</file>

<file path=ppt/tags/tag358.xml><?xml version="1.0" encoding="utf-8"?>
<p:tagLst xmlns:p="http://schemas.openxmlformats.org/presentationml/2006/main">
  <p:tag name="THINKCELLSHAPEDONOTDELETE" val="trPMi0dQwSLCer1slgzm0VA"/>
</p:tagLst>
</file>

<file path=ppt/tags/tag359.xml><?xml version="1.0" encoding="utf-8"?>
<p:tagLst xmlns:p="http://schemas.openxmlformats.org/presentationml/2006/main">
  <p:tag name="THINKCELLSHAPEDONOTDELETE" val="thinkcellActiveDocDoNotDelete"/>
</p:tagLst>
</file>

<file path=ppt/tags/tag36.xml><?xml version="1.0" encoding="utf-8"?>
<p:tagLst xmlns:p="http://schemas.openxmlformats.org/presentationml/2006/main">
  <p:tag name="THINKCELLSHAPEDONOTDELETE" val="pN8HPPezDrUenmIXnwDVQig"/>
</p:tagLst>
</file>

<file path=ppt/tags/tag360.xml><?xml version="1.0" encoding="utf-8"?>
<p:tagLst xmlns:p="http://schemas.openxmlformats.org/presentationml/2006/main">
  <p:tag name="THINKCELLSHAPEDONOTDELETE" val="pM4CVJ_A06kmqERC9ugduYA"/>
</p:tagLst>
</file>

<file path=ppt/tags/tag361.xml><?xml version="1.0" encoding="utf-8"?>
<p:tagLst xmlns:p="http://schemas.openxmlformats.org/presentationml/2006/main">
  <p:tag name="THINKCELLSHAPEDONOTDELETE" val="pN8HPPezDrUenmIXnwDVQig"/>
</p:tagLst>
</file>

<file path=ppt/tags/tag362.xml><?xml version="1.0" encoding="utf-8"?>
<p:tagLst xmlns:p="http://schemas.openxmlformats.org/presentationml/2006/main">
  <p:tag name="THINKCELLSHAPEDONOTDELETE" val="paG.uNrw6Jk2qpS1FkUkJGw"/>
</p:tagLst>
</file>

<file path=ppt/tags/tag363.xml><?xml version="1.0" encoding="utf-8"?>
<p:tagLst xmlns:p="http://schemas.openxmlformats.org/presentationml/2006/main">
  <p:tag name="THINKCELLSHAPEDONOTDELETE" val="pwm8ebnyaVUCTueWxqtHaQQ"/>
</p:tagLst>
</file>

<file path=ppt/tags/tag364.xml><?xml version="1.0" encoding="utf-8"?>
<p:tagLst xmlns:p="http://schemas.openxmlformats.org/presentationml/2006/main">
  <p:tag name="THINKCELLSHAPEDONOTDELETE" val="thinkcellActiveDocDoNotDelete"/>
</p:tagLst>
</file>

<file path=ppt/tags/tag365.xml><?xml version="1.0" encoding="utf-8"?>
<p:tagLst xmlns:p="http://schemas.openxmlformats.org/presentationml/2006/main">
  <p:tag name="THINKCELLSHAPEDONOTDELETE" val="pM4CVJ_A06kmqERC9ugduYA"/>
</p:tagLst>
</file>

<file path=ppt/tags/tag366.xml><?xml version="1.0" encoding="utf-8"?>
<p:tagLst xmlns:p="http://schemas.openxmlformats.org/presentationml/2006/main">
  <p:tag name="THINKCELLSHAPEDONOTDELETE" val="paG.uNrw6Jk2qpS1FkUkJGw"/>
</p:tagLst>
</file>

<file path=ppt/tags/tag367.xml><?xml version="1.0" encoding="utf-8"?>
<p:tagLst xmlns:p="http://schemas.openxmlformats.org/presentationml/2006/main">
  <p:tag name="THINKCELLSHAPEDONOTDELETE" val="pN8HPPezDrUenmIXnwDVQig"/>
</p:tagLst>
</file>

<file path=ppt/tags/tag368.xml><?xml version="1.0" encoding="utf-8"?>
<p:tagLst xmlns:p="http://schemas.openxmlformats.org/presentationml/2006/main">
  <p:tag name="THINKCELLSHAPEDONOTDELETE" val="pwm8ebnyaVUCTueWxqtHaQQ"/>
</p:tagLst>
</file>

<file path=ppt/tags/tag369.xml><?xml version="1.0" encoding="utf-8"?>
<p:tagLst xmlns:p="http://schemas.openxmlformats.org/presentationml/2006/main">
  <p:tag name="THINKCELLSHAPEDONOTDELETE" val="thinkcellActiveDocDoNotDelete"/>
</p:tagLst>
</file>

<file path=ppt/tags/tag37.xml><?xml version="1.0" encoding="utf-8"?>
<p:tagLst xmlns:p="http://schemas.openxmlformats.org/presentationml/2006/main">
  <p:tag name="THINKCELLSHAPEDONOTDELETE" val="paG.uNrw6Jk2qpS1FkUkJGw"/>
</p:tagLst>
</file>

<file path=ppt/tags/tag370.xml><?xml version="1.0" encoding="utf-8"?>
<p:tagLst xmlns:p="http://schemas.openxmlformats.org/presentationml/2006/main">
  <p:tag name="THINKCELLSHAPEDONOTDELETE" val="pM4CVJ_A06kmqERC9ugduYA"/>
</p:tagLst>
</file>

<file path=ppt/tags/tag371.xml><?xml version="1.0" encoding="utf-8"?>
<p:tagLst xmlns:p="http://schemas.openxmlformats.org/presentationml/2006/main">
  <p:tag name="THINKCELLSHAPEDONOTDELETE" val="paG.uNrw6Jk2qpS1FkUkJGw"/>
</p:tagLst>
</file>

<file path=ppt/tags/tag372.xml><?xml version="1.0" encoding="utf-8"?>
<p:tagLst xmlns:p="http://schemas.openxmlformats.org/presentationml/2006/main">
  <p:tag name="THINKCELLSHAPEDONOTDELETE" val="thinkcellActiveDocDoNotDelete"/>
</p:tagLst>
</file>

<file path=ppt/tags/tag373.xml><?xml version="1.0" encoding="utf-8"?>
<p:tagLst xmlns:p="http://schemas.openxmlformats.org/presentationml/2006/main">
  <p:tag name="THINKCELLSHAPEDONOTDELETE" val="tlZ2TkdZNQveZQnDp_usOkw"/>
</p:tagLst>
</file>

<file path=ppt/tags/tag374.xml><?xml version="1.0" encoding="utf-8"?>
<p:tagLst xmlns:p="http://schemas.openxmlformats.org/presentationml/2006/main">
  <p:tag name="THINKCELLSHAPEDONOTDELETE" val="thinkcellActiveDocDoNotDelete"/>
</p:tagLst>
</file>

<file path=ppt/tags/tag375.xml><?xml version="1.0" encoding="utf-8"?>
<p:tagLst xmlns:p="http://schemas.openxmlformats.org/presentationml/2006/main">
  <p:tag name="THINKCELLSHAPEDONOTDELETE" val="tq7MAzotwSquDhE7X6TCE2w"/>
</p:tagLst>
</file>

<file path=ppt/tags/tag376.xml><?xml version="1.0" encoding="utf-8"?>
<p:tagLst xmlns:p="http://schemas.openxmlformats.org/presentationml/2006/main">
  <p:tag name="THINKCELLSHAPEDONOTDELETE" val="thinkcellActiveDocDoNotDelete"/>
</p:tagLst>
</file>

<file path=ppt/tags/tag377.xml><?xml version="1.0" encoding="utf-8"?>
<p:tagLst xmlns:p="http://schemas.openxmlformats.org/presentationml/2006/main">
  <p:tag name="THINKCELLSHAPEDONOTDELETE" val="t_05d_h.iRXC7iM3o5h03vA"/>
</p:tagLst>
</file>

<file path=ppt/tags/tag378.xml><?xml version="1.0" encoding="utf-8"?>
<p:tagLst xmlns:p="http://schemas.openxmlformats.org/presentationml/2006/main">
  <p:tag name="THINKCELLSHAPEDONOTDELETE" val="thinkcellActiveDocDoNotDelete"/>
</p:tagLst>
</file>

<file path=ppt/tags/tag379.xml><?xml version="1.0" encoding="utf-8"?>
<p:tagLst xmlns:p="http://schemas.openxmlformats.org/presentationml/2006/main">
  <p:tag name="THINKCELLSHAPEDONOTDELETE" val="t_05d_h.iRXC7iM3o5h03vA"/>
</p:tagLst>
</file>

<file path=ppt/tags/tag38.xml><?xml version="1.0" encoding="utf-8"?>
<p:tagLst xmlns:p="http://schemas.openxmlformats.org/presentationml/2006/main">
  <p:tag name="THINKCELLSHAPEDONOTDELETE" val="pwm8ebnyaVUCTueWxqtHaQQ"/>
</p:tagLst>
</file>

<file path=ppt/tags/tag380.xml><?xml version="1.0" encoding="utf-8"?>
<p:tagLst xmlns:p="http://schemas.openxmlformats.org/presentationml/2006/main">
  <p:tag name="THINKCELLSHAPEDONOTDELETE" val="thinkcellActiveDocDoNotDelete"/>
</p:tagLst>
</file>

<file path=ppt/tags/tag381.xml><?xml version="1.0" encoding="utf-8"?>
<p:tagLst xmlns:p="http://schemas.openxmlformats.org/presentationml/2006/main">
  <p:tag name="THINKCELLSHAPEDONOTDELETE" val="t_05d_h.iRXC7iM3o5h03vA"/>
</p:tagLst>
</file>

<file path=ppt/tags/tag382.xml><?xml version="1.0" encoding="utf-8"?>
<p:tagLst xmlns:p="http://schemas.openxmlformats.org/presentationml/2006/main">
  <p:tag name="THINKCELLSHAPEDONOTDELETE" val="thinkcellActiveDocDoNotDelete"/>
</p:tagLst>
</file>

<file path=ppt/tags/tag383.xml><?xml version="1.0" encoding="utf-8"?>
<p:tagLst xmlns:p="http://schemas.openxmlformats.org/presentationml/2006/main">
  <p:tag name="THINKCELLSHAPEDONOTDELETE" val="t_05d_h.iRXC7iM3o5h03vA"/>
</p:tagLst>
</file>

<file path=ppt/tags/tag384.xml><?xml version="1.0" encoding="utf-8"?>
<p:tagLst xmlns:p="http://schemas.openxmlformats.org/presentationml/2006/main">
  <p:tag name="THINKCELLSHAPEDONOTDELETE" val="thinkcellActiveDocDoNotDelete"/>
</p:tagLst>
</file>

<file path=ppt/tags/tag385.xml><?xml version="1.0" encoding="utf-8"?>
<p:tagLst xmlns:p="http://schemas.openxmlformats.org/presentationml/2006/main">
  <p:tag name="THINKCELLSHAPEDONOTDELETE" val="t_05d_h.iRXC7iM3o5h03vA"/>
</p:tagLst>
</file>

<file path=ppt/tags/tag386.xml><?xml version="1.0" encoding="utf-8"?>
<p:tagLst xmlns:p="http://schemas.openxmlformats.org/presentationml/2006/main">
  <p:tag name="THINKCELLSHAPEDONOTDELETE" val="thinkcellActiveDocDoNotDelete"/>
</p:tagLst>
</file>

<file path=ppt/tags/tag387.xml><?xml version="1.0" encoding="utf-8"?>
<p:tagLst xmlns:p="http://schemas.openxmlformats.org/presentationml/2006/main">
  <p:tag name="THINKCELLSHAPEDONOTDELETE" val="tM_zMjMz5RtqdqHwIZb4sxg"/>
</p:tagLst>
</file>

<file path=ppt/tags/tag388.xml><?xml version="1.0" encoding="utf-8"?>
<p:tagLst xmlns:p="http://schemas.openxmlformats.org/presentationml/2006/main">
  <p:tag name="THINKCELLSHAPEDONOTDELETE" val="thinkcellActiveDocDoNotDelete"/>
</p:tagLst>
</file>

<file path=ppt/tags/tag389.xml><?xml version="1.0" encoding="utf-8"?>
<p:tagLst xmlns:p="http://schemas.openxmlformats.org/presentationml/2006/main">
  <p:tag name="THINKCELLSHAPEDONOTDELETE" val="thinkcellActiveDocDoNotDelete"/>
</p:tagLst>
</file>

<file path=ppt/tags/tag39.xml><?xml version="1.0" encoding="utf-8"?>
<p:tagLst xmlns:p="http://schemas.openxmlformats.org/presentationml/2006/main">
  <p:tag name="THINKCELLSHAPEDONOTDELETE" val="thinkcellActiveDocDoNotDelete"/>
</p:tagLst>
</file>

<file path=ppt/tags/tag390.xml><?xml version="1.0" encoding="utf-8"?>
<p:tagLst xmlns:p="http://schemas.openxmlformats.org/presentationml/2006/main">
  <p:tag name="THINKCELLSHAPEDONOTDELETE" val="thinkcellActiveDocDoNotDelete"/>
</p:tagLst>
</file>

<file path=ppt/tags/tag391.xml><?xml version="1.0" encoding="utf-8"?>
<p:tagLst xmlns:p="http://schemas.openxmlformats.org/presentationml/2006/main">
  <p:tag name="THINKCELLSHAPEDONOTDELETE" val="thinkcellActiveDocDoNotDelete"/>
</p:tagLst>
</file>

<file path=ppt/tags/tag392.xml><?xml version="1.0" encoding="utf-8"?>
<p:tagLst xmlns:p="http://schemas.openxmlformats.org/presentationml/2006/main">
  <p:tag name="THINKCELLSHAPEDONOTDELETE" val="tRVIWJuZnQwukT8nTUk_jVQ"/>
</p:tagLst>
</file>

<file path=ppt/tags/tag393.xml><?xml version="1.0" encoding="utf-8"?>
<p:tagLst xmlns:p="http://schemas.openxmlformats.org/presentationml/2006/main">
  <p:tag name="THINKCELLSHAPEDONOTDELETE" val="thinkcellActiveDocDoNotDelete"/>
</p:tagLst>
</file>

<file path=ppt/tags/tag394.xml><?xml version="1.0" encoding="utf-8"?>
<p:tagLst xmlns:p="http://schemas.openxmlformats.org/presentationml/2006/main">
  <p:tag name="THINKCELLSHAPEDONOTDELETE" val="tXWiftst7SfW0SKvqfE5YAw"/>
</p:tagLst>
</file>

<file path=ppt/tags/tag395.xml><?xml version="1.0" encoding="utf-8"?>
<p:tagLst xmlns:p="http://schemas.openxmlformats.org/presentationml/2006/main">
  <p:tag name="THINKCELLSHAPEDONOTDELETE" val="thinkcellActiveDocDoNotDelete"/>
</p:tagLst>
</file>

<file path=ppt/tags/tag396.xml><?xml version="1.0" encoding="utf-8"?>
<p:tagLst xmlns:p="http://schemas.openxmlformats.org/presentationml/2006/main">
  <p:tag name="THINKCELLSHAPEDONOTDELETE" val="tfOyagPHIRhyWshvy1OhXwQ"/>
</p:tagLst>
</file>

<file path=ppt/tags/tag397.xml><?xml version="1.0" encoding="utf-8"?>
<p:tagLst xmlns:p="http://schemas.openxmlformats.org/presentationml/2006/main">
  <p:tag name="THINKCELLSHAPEDONOTDELETE" val="thinkcellActiveDocDoNotDelete"/>
</p:tagLst>
</file>

<file path=ppt/tags/tag398.xml><?xml version="1.0" encoding="utf-8"?>
<p:tagLst xmlns:p="http://schemas.openxmlformats.org/presentationml/2006/main">
  <p:tag name="THINKCELLSHAPEDONOTDELETE" val="t3h6h4OihSI2kVX7HVg.Ckw"/>
</p:tagLst>
</file>

<file path=ppt/tags/tag399.xml><?xml version="1.0" encoding="utf-8"?>
<p:tagLst xmlns:p="http://schemas.openxmlformats.org/presentationml/2006/main">
  <p:tag name="THINKCELLSHAPEDONOTDELETE" val="thinkcellActiveDocDoNotDelete"/>
</p:tagLst>
</file>

<file path=ppt/tags/tag4.xml><?xml version="1.0" encoding="utf-8"?>
<p:tagLst xmlns:p="http://schemas.openxmlformats.org/presentationml/2006/main">
  <p:tag name="THINKCELLSHAPEDONOTDELETE" val="paG.uNrw6Jk2qpS1FkUkJGw"/>
</p:tagLst>
</file>

<file path=ppt/tags/tag40.xml><?xml version="1.0" encoding="utf-8"?>
<p:tagLst xmlns:p="http://schemas.openxmlformats.org/presentationml/2006/main">
  <p:tag name="THINKCELLSHAPEDONOTDELETE" val="thinkcellActiveDocDoNotDelete"/>
</p:tagLst>
</file>

<file path=ppt/tags/tag400.xml><?xml version="1.0" encoding="utf-8"?>
<p:tagLst xmlns:p="http://schemas.openxmlformats.org/presentationml/2006/main">
  <p:tag name="THINKCELLSHAPEDONOTDELETE" val="tUfEfLCiyTISe_k3CiJInpA"/>
</p:tagLst>
</file>

<file path=ppt/tags/tag401.xml><?xml version="1.0" encoding="utf-8"?>
<p:tagLst xmlns:p="http://schemas.openxmlformats.org/presentationml/2006/main">
  <p:tag name="THINKCELLSHAPEDONOTDELETE" val="thinkcellActiveDocDoNotDelete"/>
</p:tagLst>
</file>

<file path=ppt/tags/tag402.xml><?xml version="1.0" encoding="utf-8"?>
<p:tagLst xmlns:p="http://schemas.openxmlformats.org/presentationml/2006/main">
  <p:tag name="THINKCELLSHAPEDONOTDELETE" val="tls0C0LlrSXSKO9CsuJ5vCw"/>
</p:tagLst>
</file>

<file path=ppt/tags/tag403.xml><?xml version="1.0" encoding="utf-8"?>
<p:tagLst xmlns:p="http://schemas.openxmlformats.org/presentationml/2006/main">
  <p:tag name="THINKCELLSHAPEDONOTDELETE" val="thinkcellActiveDocDoNotDelete"/>
</p:tagLst>
</file>

<file path=ppt/tags/tag404.xml><?xml version="1.0" encoding="utf-8"?>
<p:tagLst xmlns:p="http://schemas.openxmlformats.org/presentationml/2006/main">
  <p:tag name="THINKCELLSHAPEDONOTDELETE" val="tC4E88VjPRdWTx569DaP2Ow"/>
</p:tagLst>
</file>

<file path=ppt/tags/tag405.xml><?xml version="1.0" encoding="utf-8"?>
<p:tagLst xmlns:p="http://schemas.openxmlformats.org/presentationml/2006/main">
  <p:tag name="THINKCELLSHAPEDONOTDELETE" val="thinkcellActiveDocDoNotDelete"/>
</p:tagLst>
</file>

<file path=ppt/tags/tag406.xml><?xml version="1.0" encoding="utf-8"?>
<p:tagLst xmlns:p="http://schemas.openxmlformats.org/presentationml/2006/main">
  <p:tag name="THINKCELLSHAPEDONOTDELETE" val="tNJ8OdX.dSP.RBKLaxVLVfQ"/>
</p:tagLst>
</file>

<file path=ppt/tags/tag407.xml><?xml version="1.0" encoding="utf-8"?>
<p:tagLst xmlns:p="http://schemas.openxmlformats.org/presentationml/2006/main">
  <p:tag name="THINKCELLSHAPEDONOTDELETE" val="thinkcellActiveDocDoNotDelete"/>
</p:tagLst>
</file>

<file path=ppt/tags/tag408.xml><?xml version="1.0" encoding="utf-8"?>
<p:tagLst xmlns:p="http://schemas.openxmlformats.org/presentationml/2006/main">
  <p:tag name="THINKCELLSHAPEDONOTDELETE" val="thinkcellActiveDocDoNotDelete"/>
</p:tagLst>
</file>

<file path=ppt/tags/tag409.xml><?xml version="1.0" encoding="utf-8"?>
<p:tagLst xmlns:p="http://schemas.openxmlformats.org/presentationml/2006/main">
  <p:tag name="THINKCELLSHAPEDONOTDELETE" val="thinkcellActiveDocDoNotDelete"/>
</p:tagLst>
</file>

<file path=ppt/tags/tag41.xml><?xml version="1.0" encoding="utf-8"?>
<p:tagLst xmlns:p="http://schemas.openxmlformats.org/presentationml/2006/main">
  <p:tag name="THINKCELLSHAPEDONOTDELETE" val="thinkcellActiveDocDoNotDelete"/>
</p:tagLst>
</file>

<file path=ppt/tags/tag410.xml><?xml version="1.0" encoding="utf-8"?>
<p:tagLst xmlns:p="http://schemas.openxmlformats.org/presentationml/2006/main">
  <p:tag name="THINKCELLSHAPEDONOTDELETE" val="thinkcellActiveDocDoNotDelete"/>
</p:tagLst>
</file>

<file path=ppt/tags/tag411.xml><?xml version="1.0" encoding="utf-8"?>
<p:tagLst xmlns:p="http://schemas.openxmlformats.org/presentationml/2006/main">
  <p:tag name="THINKCELLSHAPEDONOTDELETE" val="thinkcellActiveDocDoNotDelete"/>
</p:tagLst>
</file>

<file path=ppt/tags/tag412.xml><?xml version="1.0" encoding="utf-8"?>
<p:tagLst xmlns:p="http://schemas.openxmlformats.org/presentationml/2006/main">
  <p:tag name="THINKCELLSHAPEDONOTDELETE" val="tuOVWsYqpR0aIXbQuohzZCA"/>
</p:tagLst>
</file>

<file path=ppt/tags/tag413.xml><?xml version="1.0" encoding="utf-8"?>
<p:tagLst xmlns:p="http://schemas.openxmlformats.org/presentationml/2006/main">
  <p:tag name="THINKCELLSHAPEDONOTDELETE" val="thinkcellActiveDocDoNotDelete"/>
</p:tagLst>
</file>

<file path=ppt/tags/tag414.xml><?xml version="1.0" encoding="utf-8"?>
<p:tagLst xmlns:p="http://schemas.openxmlformats.org/presentationml/2006/main">
  <p:tag name="THINKCELLSHAPEDONOTDELETE" val="tVvoFEr3yTeqKh74heuOEBQ"/>
</p:tagLst>
</file>

<file path=ppt/tags/tag415.xml><?xml version="1.0" encoding="utf-8"?>
<p:tagLst xmlns:p="http://schemas.openxmlformats.org/presentationml/2006/main">
  <p:tag name="THINKCELLSHAPEDONOTDELETE" val="thinkcellActiveDocDoNotDelete"/>
</p:tagLst>
</file>

<file path=ppt/tags/tag416.xml><?xml version="1.0" encoding="utf-8"?>
<p:tagLst xmlns:p="http://schemas.openxmlformats.org/presentationml/2006/main">
  <p:tag name="THINKCELLSHAPEDONOTDELETE" val="tUIHBFDH7RzKIESzv6I32HQ"/>
</p:tagLst>
</file>

<file path=ppt/tags/tag417.xml><?xml version="1.0" encoding="utf-8"?>
<p:tagLst xmlns:p="http://schemas.openxmlformats.org/presentationml/2006/main">
  <p:tag name="THINKCELLSHAPEDONOTDELETE" val="thinkcellActiveDocDoNotDelete"/>
</p:tagLst>
</file>

<file path=ppt/tags/tag418.xml><?xml version="1.0" encoding="utf-8"?>
<p:tagLst xmlns:p="http://schemas.openxmlformats.org/presentationml/2006/main">
  <p:tag name="THINKCELLSHAPEDONOTDELETE" val="trMF4XZ3dStCBwS8CL1dtlg"/>
</p:tagLst>
</file>

<file path=ppt/tags/tag419.xml><?xml version="1.0" encoding="utf-8"?>
<p:tagLst xmlns:p="http://schemas.openxmlformats.org/presentationml/2006/main">
  <p:tag name="THINKCELLSHAPEDONOTDELETE" val="thinkcellActiveDocDoNotDelete"/>
</p:tagLst>
</file>

<file path=ppt/tags/tag42.xml><?xml version="1.0" encoding="utf-8"?>
<p:tagLst xmlns:p="http://schemas.openxmlformats.org/presentationml/2006/main">
  <p:tag name="THINKCELLSHAPEDONOTDELETE" val="thinkcellActiveDocDoNotDelete"/>
</p:tagLst>
</file>

<file path=ppt/tags/tag420.xml><?xml version="1.0" encoding="utf-8"?>
<p:tagLst xmlns:p="http://schemas.openxmlformats.org/presentationml/2006/main">
  <p:tag name="THINKCELLSHAPEDONOTDELETE" val="twVkNCA5bSTyCORZdMYl3hA"/>
</p:tagLst>
</file>

<file path=ppt/tags/tag421.xml><?xml version="1.0" encoding="utf-8"?>
<p:tagLst xmlns:p="http://schemas.openxmlformats.org/presentationml/2006/main">
  <p:tag name="THINKCELLSHAPEDONOTDELETE" val="thinkcellActiveDocDoNotDelete"/>
</p:tagLst>
</file>

<file path=ppt/tags/tag422.xml><?xml version="1.0" encoding="utf-8"?>
<p:tagLst xmlns:p="http://schemas.openxmlformats.org/presentationml/2006/main">
  <p:tag name="THINKCELLSHAPEDONOTDELETE" val="t_SKN7ZSXRVG.a9m1wuRBUA"/>
</p:tagLst>
</file>

<file path=ppt/tags/tag423.xml><?xml version="1.0" encoding="utf-8"?>
<p:tagLst xmlns:p="http://schemas.openxmlformats.org/presentationml/2006/main">
  <p:tag name="THINKCELLSHAPEDONOTDELETE" val="thinkcellActiveDocDoNotDelete"/>
</p:tagLst>
</file>

<file path=ppt/tags/tag424.xml><?xml version="1.0" encoding="utf-8"?>
<p:tagLst xmlns:p="http://schemas.openxmlformats.org/presentationml/2006/main">
  <p:tag name="THINKCELLSHAPEDONOTDELETE" val="tn0pIegaESWmz1xZPiE_AiQ"/>
</p:tagLst>
</file>

<file path=ppt/tags/tag425.xml><?xml version="1.0" encoding="utf-8"?>
<p:tagLst xmlns:p="http://schemas.openxmlformats.org/presentationml/2006/main">
  <p:tag name="THINKCELLSHAPEDONOTDELETE" val="thinkcellActiveDocDoNotDelete"/>
</p:tagLst>
</file>

<file path=ppt/tags/tag426.xml><?xml version="1.0" encoding="utf-8"?>
<p:tagLst xmlns:p="http://schemas.openxmlformats.org/presentationml/2006/main">
  <p:tag name="THINKCELLSHAPEDONOTDELETE" val="thdBQ5OOCTdWr9XapayY5ew"/>
</p:tagLst>
</file>

<file path=ppt/tags/tag427.xml><?xml version="1.0" encoding="utf-8"?>
<p:tagLst xmlns:p="http://schemas.openxmlformats.org/presentationml/2006/main">
  <p:tag name="THINKCELLSHAPEDONOTDELETE" val="thinkcellActiveDocDoNotDelete"/>
</p:tagLst>
</file>

<file path=ppt/tags/tag428.xml><?xml version="1.0" encoding="utf-8"?>
<p:tagLst xmlns:p="http://schemas.openxmlformats.org/presentationml/2006/main">
  <p:tag name="THINKCELLSHAPEDONOTDELETE" val="tcWNNhwcRQ1CJ.Gxx06sLNg"/>
</p:tagLst>
</file>

<file path=ppt/tags/tag429.xml><?xml version="1.0" encoding="utf-8"?>
<p:tagLst xmlns:p="http://schemas.openxmlformats.org/presentationml/2006/main">
  <p:tag name="THINKCELLSHAPEDONOTDELETE" val="thinkcellActiveDocDoNotDelete"/>
</p:tagLst>
</file>

<file path=ppt/tags/tag43.xml><?xml version="1.0" encoding="utf-8"?>
<p:tagLst xmlns:p="http://schemas.openxmlformats.org/presentationml/2006/main">
  <p:tag name="THINKCELLSHAPEDONOTDELETE" val="pM4CVJ_A06kmqERC9ugduYA"/>
</p:tagLst>
</file>

<file path=ppt/tags/tag430.xml><?xml version="1.0" encoding="utf-8"?>
<p:tagLst xmlns:p="http://schemas.openxmlformats.org/presentationml/2006/main">
  <p:tag name="THINKCELLSHAPEDONOTDELETE" val="tA7d76oieRhOs91HShLxJRA"/>
</p:tagLst>
</file>

<file path=ppt/tags/tag431.xml><?xml version="1.0" encoding="utf-8"?>
<p:tagLst xmlns:p="http://schemas.openxmlformats.org/presentationml/2006/main">
  <p:tag name="THINKCELLSHAPEDONOTDELETE" val="thinkcellActiveDocDoNotDelete"/>
</p:tagLst>
</file>

<file path=ppt/tags/tag432.xml><?xml version="1.0" encoding="utf-8"?>
<p:tagLst xmlns:p="http://schemas.openxmlformats.org/presentationml/2006/main">
  <p:tag name="THINKCELLSHAPEDONOTDELETE" val="tjSppdGHlQtWUwUanGtdZ0Q"/>
</p:tagLst>
</file>

<file path=ppt/tags/tag433.xml><?xml version="1.0" encoding="utf-8"?>
<p:tagLst xmlns:p="http://schemas.openxmlformats.org/presentationml/2006/main">
  <p:tag name="THINKCELLSHAPEDONOTDELETE" val="thinkcellActiveDocDoNotDelete"/>
</p:tagLst>
</file>

<file path=ppt/tags/tag434.xml><?xml version="1.0" encoding="utf-8"?>
<p:tagLst xmlns:p="http://schemas.openxmlformats.org/presentationml/2006/main">
  <p:tag name="THINKCELLSHAPEDONOTDELETE" val="tWjGjYaGjRimfdbpmP3LpHw"/>
</p:tagLst>
</file>

<file path=ppt/tags/tag435.xml><?xml version="1.0" encoding="utf-8"?>
<p:tagLst xmlns:p="http://schemas.openxmlformats.org/presentationml/2006/main">
  <p:tag name="THINKCELLSHAPEDONOTDELETE" val="thinkcellActiveDocDoNotDelete"/>
</p:tagLst>
</file>

<file path=ppt/tags/tag436.xml><?xml version="1.0" encoding="utf-8"?>
<p:tagLst xmlns:p="http://schemas.openxmlformats.org/presentationml/2006/main">
  <p:tag name="THINKCELLSHAPEDONOTDELETE" val="tr.SakBqrQqON_RFltH1yCg"/>
</p:tagLst>
</file>

<file path=ppt/tags/tag437.xml><?xml version="1.0" encoding="utf-8"?>
<p:tagLst xmlns:p="http://schemas.openxmlformats.org/presentationml/2006/main">
  <p:tag name="THINKCELLSHAPEDONOTDELETE" val="thinkcellActiveDocDoNotDelete"/>
</p:tagLst>
</file>

<file path=ppt/tags/tag438.xml><?xml version="1.0" encoding="utf-8"?>
<p:tagLst xmlns:p="http://schemas.openxmlformats.org/presentationml/2006/main">
  <p:tag name="THINKCELLSHAPEDONOTDELETE" val="tXEHprXoDRtS3oUWTCquB_g"/>
</p:tagLst>
</file>

<file path=ppt/tags/tag439.xml><?xml version="1.0" encoding="utf-8"?>
<p:tagLst xmlns:p="http://schemas.openxmlformats.org/presentationml/2006/main">
  <p:tag name="THINKCELLSHAPEDONOTDELETE" val="thinkcellActiveDocDoNotDelete"/>
</p:tagLst>
</file>

<file path=ppt/tags/tag44.xml><?xml version="1.0" encoding="utf-8"?>
<p:tagLst xmlns:p="http://schemas.openxmlformats.org/presentationml/2006/main">
  <p:tag name="THINKCELLSHAPEDONOTDELETE" val="paG.uNrw6Jk2qpS1FkUkJGw"/>
</p:tagLst>
</file>

<file path=ppt/tags/tag440.xml><?xml version="1.0" encoding="utf-8"?>
<p:tagLst xmlns:p="http://schemas.openxmlformats.org/presentationml/2006/main">
  <p:tag name="THINKCELLSHAPEDONOTDELETE" val="tO40kWwsNQf2_mrUBVOh.1w"/>
</p:tagLst>
</file>

<file path=ppt/tags/tag441.xml><?xml version="1.0" encoding="utf-8"?>
<p:tagLst xmlns:p="http://schemas.openxmlformats.org/presentationml/2006/main">
  <p:tag name="THINKCELLSHAPEDONOTDELETE" val="thinkcellActiveDocDoNotDelete"/>
</p:tagLst>
</file>

<file path=ppt/tags/tag442.xml><?xml version="1.0" encoding="utf-8"?>
<p:tagLst xmlns:p="http://schemas.openxmlformats.org/presentationml/2006/main">
  <p:tag name="THINKCELLSHAPEDONOTDELETE" val="t3PYKoT8TT7KXw1ZAFgdj4w"/>
</p:tagLst>
</file>

<file path=ppt/tags/tag443.xml><?xml version="1.0" encoding="utf-8"?>
<p:tagLst xmlns:p="http://schemas.openxmlformats.org/presentationml/2006/main">
  <p:tag name="THINKCELLSHAPEDONOTDELETE" val="thinkcellActiveDocDoNotDelete"/>
</p:tagLst>
</file>

<file path=ppt/tags/tag444.xml><?xml version="1.0" encoding="utf-8"?>
<p:tagLst xmlns:p="http://schemas.openxmlformats.org/presentationml/2006/main">
  <p:tag name="THINKCELLSHAPEDONOTDELETE" val="thinkcellActiveDocDoNotDelete"/>
</p:tagLst>
</file>

<file path=ppt/tags/tag445.xml><?xml version="1.0" encoding="utf-8"?>
<p:tagLst xmlns:p="http://schemas.openxmlformats.org/presentationml/2006/main">
  <p:tag name="THINKCELLSHAPEDONOTDELETE" val="thinkcellActiveDocDoNotDelete"/>
</p:tagLst>
</file>

<file path=ppt/tags/tag446.xml><?xml version="1.0" encoding="utf-8"?>
<p:tagLst xmlns:p="http://schemas.openxmlformats.org/presentationml/2006/main">
  <p:tag name="THINKCELLSHAPEDONOTDELETE" val="thinkcellActiveDocDoNotDelete"/>
</p:tagLst>
</file>

<file path=ppt/tags/tag447.xml><?xml version="1.0" encoding="utf-8"?>
<p:tagLst xmlns:p="http://schemas.openxmlformats.org/presentationml/2006/main">
  <p:tag name="THINKCELLSHAPEDONOTDELETE" val="thinkcellActiveDocDoNotDelete"/>
</p:tagLst>
</file>

<file path=ppt/tags/tag448.xml><?xml version="1.0" encoding="utf-8"?>
<p:tagLst xmlns:p="http://schemas.openxmlformats.org/presentationml/2006/main">
  <p:tag name="THINKCELLSHAPEDONOTDELETE" val="thinkcellActiveDocDoNotDelete"/>
</p:tagLst>
</file>

<file path=ppt/tags/tag449.xml><?xml version="1.0" encoding="utf-8"?>
<p:tagLst xmlns:p="http://schemas.openxmlformats.org/presentationml/2006/main">
  <p:tag name="THINKCELLSHAPEDONOTDELETE" val="tYZArX8GATGG38GqgZUJing"/>
</p:tagLst>
</file>

<file path=ppt/tags/tag45.xml><?xml version="1.0" encoding="utf-8"?>
<p:tagLst xmlns:p="http://schemas.openxmlformats.org/presentationml/2006/main">
  <p:tag name="THINKCELLSHAPEDONOTDELETE" val="pN8HPPezDrUenmIXnwDVQig"/>
</p:tagLst>
</file>

<file path=ppt/tags/tag450.xml><?xml version="1.0" encoding="utf-8"?>
<p:tagLst xmlns:p="http://schemas.openxmlformats.org/presentationml/2006/main">
  <p:tag name="THINKCELLSHAPEDONOTDELETE" val="thinkcellActiveDocDoNotDelete"/>
</p:tagLst>
</file>

<file path=ppt/tags/tag451.xml><?xml version="1.0" encoding="utf-8"?>
<p:tagLst xmlns:p="http://schemas.openxmlformats.org/presentationml/2006/main">
  <p:tag name="THINKCELLSHAPEDONOTDELETE" val="tRVIWJuZnQwukT8nTUk_jVQ"/>
</p:tagLst>
</file>

<file path=ppt/tags/tag452.xml><?xml version="1.0" encoding="utf-8"?>
<p:tagLst xmlns:p="http://schemas.openxmlformats.org/presentationml/2006/main">
  <p:tag name="THINKCELLSHAPEDONOTDELETE" val="thinkcellActiveDocDoNotDelete"/>
</p:tagLst>
</file>

<file path=ppt/tags/tag453.xml><?xml version="1.0" encoding="utf-8"?>
<p:tagLst xmlns:p="http://schemas.openxmlformats.org/presentationml/2006/main">
  <p:tag name="THINKCELLSHAPEDONOTDELETE" val="tXWiftst7SfW0SKvqfE5YAw"/>
</p:tagLst>
</file>

<file path=ppt/tags/tag454.xml><?xml version="1.0" encoding="utf-8"?>
<p:tagLst xmlns:p="http://schemas.openxmlformats.org/presentationml/2006/main">
  <p:tag name="THINKCELLSHAPEDONOTDELETE" val="thinkcellActiveDocDoNotDelete"/>
</p:tagLst>
</file>

<file path=ppt/tags/tag455.xml><?xml version="1.0" encoding="utf-8"?>
<p:tagLst xmlns:p="http://schemas.openxmlformats.org/presentationml/2006/main">
  <p:tag name="THINKCELLSHAPEDONOTDELETE" val="tfOyagPHIRhyWshvy1OhXwQ"/>
</p:tagLst>
</file>

<file path=ppt/tags/tag456.xml><?xml version="1.0" encoding="utf-8"?>
<p:tagLst xmlns:p="http://schemas.openxmlformats.org/presentationml/2006/main">
  <p:tag name="THINKCELLSHAPEDONOTDELETE" val="thinkcellActiveDocDoNotDelete"/>
</p:tagLst>
</file>

<file path=ppt/tags/tag457.xml><?xml version="1.0" encoding="utf-8"?>
<p:tagLst xmlns:p="http://schemas.openxmlformats.org/presentationml/2006/main">
  <p:tag name="THINKCELLSHAPEDONOTDELETE" val="t3h6h4OihSI2kVX7HVg.Ckw"/>
</p:tagLst>
</file>

<file path=ppt/tags/tag458.xml><?xml version="1.0" encoding="utf-8"?>
<p:tagLst xmlns:p="http://schemas.openxmlformats.org/presentationml/2006/main">
  <p:tag name="THINKCELLSHAPEDONOTDELETE" val="thinkcellActiveDocDoNotDelete"/>
</p:tagLst>
</file>

<file path=ppt/tags/tag459.xml><?xml version="1.0" encoding="utf-8"?>
<p:tagLst xmlns:p="http://schemas.openxmlformats.org/presentationml/2006/main">
  <p:tag name="THINKCELLSHAPEDONOTDELETE" val="tUfEfLCiyTISe_k3CiJInpA"/>
</p:tagLst>
</file>

<file path=ppt/tags/tag46.xml><?xml version="1.0" encoding="utf-8"?>
<p:tagLst xmlns:p="http://schemas.openxmlformats.org/presentationml/2006/main">
  <p:tag name="THINKCELLSHAPEDONOTDELETE" val="pwm8ebnyaVUCTueWxqtHaQQ"/>
</p:tagLst>
</file>

<file path=ppt/tags/tag460.xml><?xml version="1.0" encoding="utf-8"?>
<p:tagLst xmlns:p="http://schemas.openxmlformats.org/presentationml/2006/main">
  <p:tag name="THINKCELLSHAPEDONOTDELETE" val="thinkcellActiveDocDoNotDelete"/>
</p:tagLst>
</file>

<file path=ppt/tags/tag461.xml><?xml version="1.0" encoding="utf-8"?>
<p:tagLst xmlns:p="http://schemas.openxmlformats.org/presentationml/2006/main">
  <p:tag name="THINKCELLSHAPEDONOTDELETE" val="tls0C0LlrSXSKO9CsuJ5vCw"/>
</p:tagLst>
</file>

<file path=ppt/tags/tag462.xml><?xml version="1.0" encoding="utf-8"?>
<p:tagLst xmlns:p="http://schemas.openxmlformats.org/presentationml/2006/main">
  <p:tag name="THINKCELLSHAPEDONOTDELETE" val="thinkcellActiveDocDoNotDelete"/>
</p:tagLst>
</file>

<file path=ppt/tags/tag463.xml><?xml version="1.0" encoding="utf-8"?>
<p:tagLst xmlns:p="http://schemas.openxmlformats.org/presentationml/2006/main">
  <p:tag name="THINKCELLSHAPEDONOTDELETE" val="tC4E88VjPRdWTx569DaP2Ow"/>
</p:tagLst>
</file>

<file path=ppt/tags/tag464.xml><?xml version="1.0" encoding="utf-8"?>
<p:tagLst xmlns:p="http://schemas.openxmlformats.org/presentationml/2006/main">
  <p:tag name="THINKCELLSHAPEDONOTDELETE" val="thinkcellActiveDocDoNotDelete"/>
</p:tagLst>
</file>

<file path=ppt/tags/tag465.xml><?xml version="1.0" encoding="utf-8"?>
<p:tagLst xmlns:p="http://schemas.openxmlformats.org/presentationml/2006/main">
  <p:tag name="THINKCELLSHAPEDONOTDELETE" val="tA7RSgPGETuKuzvo56uU.RQ"/>
</p:tagLst>
</file>

<file path=ppt/tags/tag466.xml><?xml version="1.0" encoding="utf-8"?>
<p:tagLst xmlns:p="http://schemas.openxmlformats.org/presentationml/2006/main">
  <p:tag name="THINKCELLSHAPEDONOTDELETE" val="thinkcellActiveDocDoNotDelete"/>
</p:tagLst>
</file>

<file path=ppt/tags/tag467.xml><?xml version="1.0" encoding="utf-8"?>
<p:tagLst xmlns:p="http://schemas.openxmlformats.org/presentationml/2006/main">
  <p:tag name="THINKCELLSHAPEDONOTDELETE" val="tNJ8OdX.dSP.RBKLaxVLVfQ"/>
</p:tagLst>
</file>

<file path=ppt/tags/tag468.xml><?xml version="1.0" encoding="utf-8"?>
<p:tagLst xmlns:p="http://schemas.openxmlformats.org/presentationml/2006/main">
  <p:tag name="THINKCELLSHAPEDONOTDELETE" val="thinkcellActiveDocDoNotDelete"/>
</p:tagLst>
</file>

<file path=ppt/tags/tag469.xml><?xml version="1.0" encoding="utf-8"?>
<p:tagLst xmlns:p="http://schemas.openxmlformats.org/presentationml/2006/main">
  <p:tag name="THINKCELLSHAPEDONOTDELETE" val="thinkcellActiveDocDoNotDelete"/>
</p:tagLst>
</file>

<file path=ppt/tags/tag47.xml><?xml version="1.0" encoding="utf-8"?>
<p:tagLst xmlns:p="http://schemas.openxmlformats.org/presentationml/2006/main">
  <p:tag name="THINKCELLSHAPEDONOTDELETE" val="thinkcellActiveDocDoNotDelete"/>
</p:tagLst>
</file>

<file path=ppt/tags/tag470.xml><?xml version="1.0" encoding="utf-8"?>
<p:tagLst xmlns:p="http://schemas.openxmlformats.org/presentationml/2006/main">
  <p:tag name="THINKCELLSHAPEDONOTDELETE" val="thinkcellActiveDocDoNotDelete"/>
</p:tagLst>
</file>

<file path=ppt/tags/tag471.xml><?xml version="1.0" encoding="utf-8"?>
<p:tagLst xmlns:p="http://schemas.openxmlformats.org/presentationml/2006/main">
  <p:tag name="THINKCELLSHAPEDONOTDELETE" val="thinkcellActiveDocDoNotDelete"/>
</p:tagLst>
</file>

<file path=ppt/tags/tag472.xml><?xml version="1.0" encoding="utf-8"?>
<p:tagLst xmlns:p="http://schemas.openxmlformats.org/presentationml/2006/main">
  <p:tag name="THINKCELLSHAPEDONOTDELETE" val="trPMi0dQwSLCer1slgzm0VA"/>
</p:tagLst>
</file>

<file path=ppt/tags/tag473.xml><?xml version="1.0" encoding="utf-8"?>
<p:tagLst xmlns:p="http://schemas.openxmlformats.org/presentationml/2006/main">
  <p:tag name="THINKCELLSHAPEDONOTDELETE" val="thinkcellActiveDocDoNotDelete"/>
</p:tagLst>
</file>

<file path=ppt/tags/tag474.xml><?xml version="1.0" encoding="utf-8"?>
<p:tagLst xmlns:p="http://schemas.openxmlformats.org/presentationml/2006/main">
  <p:tag name="THINKCELLSHAPEDONOTDELETE" val="twqK_JmW3Qj6mJsMuN_gcnQ"/>
</p:tagLst>
</file>

<file path=ppt/tags/tag475.xml><?xml version="1.0" encoding="utf-8"?>
<p:tagLst xmlns:p="http://schemas.openxmlformats.org/presentationml/2006/main">
  <p:tag name="THINKCELLSHAPEDONOTDELETE" val="thinkcellActiveDocDoNotDelete"/>
</p:tagLst>
</file>

<file path=ppt/tags/tag476.xml><?xml version="1.0" encoding="utf-8"?>
<p:tagLst xmlns:p="http://schemas.openxmlformats.org/presentationml/2006/main">
  <p:tag name="THINKCELLSHAPEDONOTDELETE" val="thinkcellActiveDocDoNotDelete"/>
</p:tagLst>
</file>

<file path=ppt/tags/tag477.xml><?xml version="1.0" encoding="utf-8"?>
<p:tagLst xmlns:p="http://schemas.openxmlformats.org/presentationml/2006/main">
  <p:tag name="THINKCELLSHAPEDONOTDELETE" val="thinkcellActiveDocDoNotDelete"/>
</p:tagLst>
</file>

<file path=ppt/tags/tag478.xml><?xml version="1.0" encoding="utf-8"?>
<p:tagLst xmlns:p="http://schemas.openxmlformats.org/presentationml/2006/main">
  <p:tag name="THINKCELLSHAPEDONOTDELETE" val="thinkcellActiveDocDoNotDelete"/>
</p:tagLst>
</file>

<file path=ppt/tags/tag479.xml><?xml version="1.0" encoding="utf-8"?>
<p:tagLst xmlns:p="http://schemas.openxmlformats.org/presentationml/2006/main">
  <p:tag name="THINKCELLSHAPEDONOTDELETE" val="thinkcellActiveDocDoNotDelete"/>
</p:tagLst>
</file>

<file path=ppt/tags/tag48.xml><?xml version="1.0" encoding="utf-8"?>
<p:tagLst xmlns:p="http://schemas.openxmlformats.org/presentationml/2006/main">
  <p:tag name="THINKCELLSHAPEDONOTDELETE" val="pM4CVJ_A06kmqERC9ugduYA"/>
</p:tagLst>
</file>

<file path=ppt/tags/tag480.xml><?xml version="1.0" encoding="utf-8"?>
<p:tagLst xmlns:p="http://schemas.openxmlformats.org/presentationml/2006/main">
  <p:tag name="THINKCELLSHAPEDONOTDELETE" val="thinkcellActiveDocDoNotDelete"/>
</p:tagLst>
</file>

<file path=ppt/tags/tag481.xml><?xml version="1.0" encoding="utf-8"?>
<p:tagLst xmlns:p="http://schemas.openxmlformats.org/presentationml/2006/main">
  <p:tag name="THINKCELLSHAPEDONOTDELETE" val="tRVIWJuZnQwukT8nTUk_jVQ"/>
</p:tagLst>
</file>

<file path=ppt/tags/tag482.xml><?xml version="1.0" encoding="utf-8"?>
<p:tagLst xmlns:p="http://schemas.openxmlformats.org/presentationml/2006/main">
  <p:tag name="THINKCELLSHAPEDONOTDELETE" val="thinkcellActiveDocDoNotDelete"/>
</p:tagLst>
</file>

<file path=ppt/tags/tag483.xml><?xml version="1.0" encoding="utf-8"?>
<p:tagLst xmlns:p="http://schemas.openxmlformats.org/presentationml/2006/main">
  <p:tag name="THINKCELLSHAPEDONOTDELETE" val="tXWiftst7SfW0SKvqfE5YAw"/>
</p:tagLst>
</file>

<file path=ppt/tags/tag484.xml><?xml version="1.0" encoding="utf-8"?>
<p:tagLst xmlns:p="http://schemas.openxmlformats.org/presentationml/2006/main">
  <p:tag name="THINKCELLSHAPEDONOTDELETE" val="thinkcellActiveDocDoNotDelete"/>
</p:tagLst>
</file>

<file path=ppt/tags/tag485.xml><?xml version="1.0" encoding="utf-8"?>
<p:tagLst xmlns:p="http://schemas.openxmlformats.org/presentationml/2006/main">
  <p:tag name="THINKCELLSHAPEDONOTDELETE" val="tfOyagPHIRhyWshvy1OhXwQ"/>
</p:tagLst>
</file>

<file path=ppt/tags/tag486.xml><?xml version="1.0" encoding="utf-8"?>
<p:tagLst xmlns:p="http://schemas.openxmlformats.org/presentationml/2006/main">
  <p:tag name="THINKCELLSHAPEDONOTDELETE" val="thinkcellActiveDocDoNotDelete"/>
</p:tagLst>
</file>

<file path=ppt/tags/tag487.xml><?xml version="1.0" encoding="utf-8"?>
<p:tagLst xmlns:p="http://schemas.openxmlformats.org/presentationml/2006/main">
  <p:tag name="THINKCELLSHAPEDONOTDELETE" val="t3h6h4OihSI2kVX7HVg.Ckw"/>
</p:tagLst>
</file>

<file path=ppt/tags/tag488.xml><?xml version="1.0" encoding="utf-8"?>
<p:tagLst xmlns:p="http://schemas.openxmlformats.org/presentationml/2006/main">
  <p:tag name="THINKCELLSHAPEDONOTDELETE" val="thinkcellActiveDocDoNotDelete"/>
</p:tagLst>
</file>

<file path=ppt/tags/tag489.xml><?xml version="1.0" encoding="utf-8"?>
<p:tagLst xmlns:p="http://schemas.openxmlformats.org/presentationml/2006/main">
  <p:tag name="THINKCELLSHAPEDONOTDELETE" val="tUfEfLCiyTISe_k3CiJInpA"/>
</p:tagLst>
</file>

<file path=ppt/tags/tag49.xml><?xml version="1.0" encoding="utf-8"?>
<p:tagLst xmlns:p="http://schemas.openxmlformats.org/presentationml/2006/main">
  <p:tag name="THINKCELLSHAPEDONOTDELETE" val="paG.uNrw6Jk2qpS1FkUkJGw"/>
</p:tagLst>
</file>

<file path=ppt/tags/tag490.xml><?xml version="1.0" encoding="utf-8"?>
<p:tagLst xmlns:p="http://schemas.openxmlformats.org/presentationml/2006/main">
  <p:tag name="THINKCELLSHAPEDONOTDELETE" val="thinkcellActiveDocDoNotDelete"/>
</p:tagLst>
</file>

<file path=ppt/tags/tag491.xml><?xml version="1.0" encoding="utf-8"?>
<p:tagLst xmlns:p="http://schemas.openxmlformats.org/presentationml/2006/main">
  <p:tag name="THINKCELLSHAPEDONOTDELETE" val="tls0C0LlrSXSKO9CsuJ5vCw"/>
</p:tagLst>
</file>

<file path=ppt/tags/tag492.xml><?xml version="1.0" encoding="utf-8"?>
<p:tagLst xmlns:p="http://schemas.openxmlformats.org/presentationml/2006/main">
  <p:tag name="THINKCELLSHAPEDONOTDELETE" val="thinkcellActiveDocDoNotDelete"/>
</p:tagLst>
</file>

<file path=ppt/tags/tag493.xml><?xml version="1.0" encoding="utf-8"?>
<p:tagLst xmlns:p="http://schemas.openxmlformats.org/presentationml/2006/main">
  <p:tag name="THINKCELLSHAPEDONOTDELETE" val="tC4E88VjPRdWTx569DaP2Ow"/>
</p:tagLst>
</file>

<file path=ppt/tags/tag494.xml><?xml version="1.0" encoding="utf-8"?>
<p:tagLst xmlns:p="http://schemas.openxmlformats.org/presentationml/2006/main">
  <p:tag name="THINKCELLSHAPEDONOTDELETE" val="thinkcellActiveDocDoNotDelete"/>
</p:tagLst>
</file>

<file path=ppt/tags/tag495.xml><?xml version="1.0" encoding="utf-8"?>
<p:tagLst xmlns:p="http://schemas.openxmlformats.org/presentationml/2006/main">
  <p:tag name="THINKCELLSHAPEDONOTDELETE" val="tA7RSgPGETuKuzvo56uU.RQ"/>
</p:tagLst>
</file>

<file path=ppt/tags/tag496.xml><?xml version="1.0" encoding="utf-8"?>
<p:tagLst xmlns:p="http://schemas.openxmlformats.org/presentationml/2006/main">
  <p:tag name="THINKCELLSHAPEDONOTDELETE" val="thinkcellActiveDocDoNotDelete"/>
</p:tagLst>
</file>

<file path=ppt/tags/tag497.xml><?xml version="1.0" encoding="utf-8"?>
<p:tagLst xmlns:p="http://schemas.openxmlformats.org/presentationml/2006/main">
  <p:tag name="THINKCELLSHAPEDONOTDELETE" val="tNJ8OdX.dSP.RBKLaxVLVfQ"/>
</p:tagLst>
</file>

<file path=ppt/tags/tag498.xml><?xml version="1.0" encoding="utf-8"?>
<p:tagLst xmlns:p="http://schemas.openxmlformats.org/presentationml/2006/main">
  <p:tag name="THINKCELLSHAPEDONOTDELETE" val="thinkcellActiveDocDoNotDelete"/>
</p:tagLst>
</file>

<file path=ppt/tags/tag499.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pwm8ebnyaVUCTueWxqtHaQQ"/>
</p:tagLst>
</file>

<file path=ppt/tags/tag50.xml><?xml version="1.0" encoding="utf-8"?>
<p:tagLst xmlns:p="http://schemas.openxmlformats.org/presentationml/2006/main">
  <p:tag name="THINKCELLSHAPEDONOTDELETE" val="thinkcellActiveDocDoNotDelete"/>
</p:tagLst>
</file>

<file path=ppt/tags/tag500.xml><?xml version="1.0" encoding="utf-8"?>
<p:tagLst xmlns:p="http://schemas.openxmlformats.org/presentationml/2006/main">
  <p:tag name="THINKCELLSHAPEDONOTDELETE" val="thinkcellActiveDocDoNotDelete"/>
</p:tagLst>
</file>

<file path=ppt/tags/tag501.xml><?xml version="1.0" encoding="utf-8"?>
<p:tagLst xmlns:p="http://schemas.openxmlformats.org/presentationml/2006/main">
  <p:tag name="THINKCELLSHAPEDONOTDELETE" val="t2nSsHpMnR1ejRGOcfJCmsA"/>
</p:tagLst>
</file>

<file path=ppt/tags/tag502.xml><?xml version="1.0" encoding="utf-8"?>
<p:tagLst xmlns:p="http://schemas.openxmlformats.org/presentationml/2006/main">
  <p:tag name="THINKCELLSHAPEDONOTDELETE" val="thinkcellActiveDocDoNotDelete"/>
</p:tagLst>
</file>

<file path=ppt/tags/tag503.xml><?xml version="1.0" encoding="utf-8"?>
<p:tagLst xmlns:p="http://schemas.openxmlformats.org/presentationml/2006/main">
  <p:tag name="THINKCELLSHAPEDONOTDELETE" val="thinkcellActiveDocDoNotDelete"/>
</p:tagLst>
</file>

<file path=ppt/tags/tag504.xml><?xml version="1.0" encoding="utf-8"?>
<p:tagLst xmlns:p="http://schemas.openxmlformats.org/presentationml/2006/main">
  <p:tag name="THINKCELLSHAPEDONOTDELETE" val="thinkcellActiveDocDoNotDelete"/>
</p:tagLst>
</file>

<file path=ppt/tags/tag505.xml><?xml version="1.0" encoding="utf-8"?>
<p:tagLst xmlns:p="http://schemas.openxmlformats.org/presentationml/2006/main">
  <p:tag name="THINKCELLSHAPEDONOTDELETE" val="thinkcellActiveDocDoNotDelete"/>
</p:tagLst>
</file>

<file path=ppt/tags/tag506.xml><?xml version="1.0" encoding="utf-8"?>
<p:tagLst xmlns:p="http://schemas.openxmlformats.org/presentationml/2006/main">
  <p:tag name="THINKCELLSHAPEDONOTDELETE" val="thinkcellActiveDocDoNotDelete"/>
</p:tagLst>
</file>

<file path=ppt/tags/tag507.xml><?xml version="1.0" encoding="utf-8"?>
<p:tagLst xmlns:p="http://schemas.openxmlformats.org/presentationml/2006/main">
  <p:tag name="THINKCELLSHAPEDONOTDELETE" val="thinkcellActiveDocDoNotDelete"/>
</p:tagLst>
</file>

<file path=ppt/tags/tag508.xml><?xml version="1.0" encoding="utf-8"?>
<p:tagLst xmlns:p="http://schemas.openxmlformats.org/presentationml/2006/main">
  <p:tag name="THINKCELLSHAPEDONOTDELETE" val="thinkcellActiveDocDoNotDelete"/>
</p:tagLst>
</file>

<file path=ppt/tags/tag509.xml><?xml version="1.0" encoding="utf-8"?>
<p:tagLst xmlns:p="http://schemas.openxmlformats.org/presentationml/2006/main">
  <p:tag name="THINKCELLSHAPEDONOTDELETE" val="tC4E88VjPRdWTx569DaP2Ow"/>
</p:tagLst>
</file>

<file path=ppt/tags/tag51.xml><?xml version="1.0" encoding="utf-8"?>
<p:tagLst xmlns:p="http://schemas.openxmlformats.org/presentationml/2006/main">
  <p:tag name="THINKCELLSHAPEDONOTDELETE" val="tlZ2TkdZNQveZQnDp_usOkw"/>
</p:tagLst>
</file>

<file path=ppt/tags/tag510.xml><?xml version="1.0" encoding="utf-8"?>
<p:tagLst xmlns:p="http://schemas.openxmlformats.org/presentationml/2006/main">
  <p:tag name="THINKCELLSHAPEDONOTDELETE" val="thinkcellActiveDocDoNotDelete"/>
</p:tagLst>
</file>

<file path=ppt/tags/tag511.xml><?xml version="1.0" encoding="utf-8"?>
<p:tagLst xmlns:p="http://schemas.openxmlformats.org/presentationml/2006/main">
  <p:tag name="THINKCELLSHAPEDONOTDELETE" val="tXWiftst7SfW0SKvqfE5YAw"/>
</p:tagLst>
</file>

<file path=ppt/tags/tag512.xml><?xml version="1.0" encoding="utf-8"?>
<p:tagLst xmlns:p="http://schemas.openxmlformats.org/presentationml/2006/main">
  <p:tag name="THINKCELLSHAPEDONOTDELETE" val="thinkcellActiveDocDoNotDelete"/>
</p:tagLst>
</file>

<file path=ppt/tags/tag513.xml><?xml version="1.0" encoding="utf-8"?>
<p:tagLst xmlns:p="http://schemas.openxmlformats.org/presentationml/2006/main">
  <p:tag name="THINKCELLSHAPEDONOTDELETE" val="thinkcellActiveDocDoNotDelete"/>
</p:tagLst>
</file>

<file path=ppt/tags/tag514.xml><?xml version="1.0" encoding="utf-8"?>
<p:tagLst xmlns:p="http://schemas.openxmlformats.org/presentationml/2006/main">
  <p:tag name="THINKCELLSHAPEDONOTDELETE" val="t2SJP_yfKSLeXujUr68RFUQ"/>
</p:tagLst>
</file>

<file path=ppt/tags/tag515.xml><?xml version="1.0" encoding="utf-8"?>
<p:tagLst xmlns:p="http://schemas.openxmlformats.org/presentationml/2006/main">
  <p:tag name="THINKCELLSHAPEDONOTDELETE" val="thinkcellActiveDocDoNotDelete"/>
</p:tagLst>
</file>

<file path=ppt/tags/tag516.xml><?xml version="1.0" encoding="utf-8"?>
<p:tagLst xmlns:p="http://schemas.openxmlformats.org/presentationml/2006/main">
  <p:tag name="THINKCELLSHAPEDONOTDELETE" val="pM4CVJ_A06kmqERC9ugduYA"/>
</p:tagLst>
</file>

<file path=ppt/tags/tag517.xml><?xml version="1.0" encoding="utf-8"?>
<p:tagLst xmlns:p="http://schemas.openxmlformats.org/presentationml/2006/main">
  <p:tag name="THINKCELLSHAPEDONOTDELETE" val="pN8HPPezDrUenmIXnwDVQig"/>
</p:tagLst>
</file>

<file path=ppt/tags/tag518.xml><?xml version="1.0" encoding="utf-8"?>
<p:tagLst xmlns:p="http://schemas.openxmlformats.org/presentationml/2006/main">
  <p:tag name="THINKCELLSHAPEDONOTDELETE" val="paG.uNrw6Jk2qpS1FkUkJGw"/>
</p:tagLst>
</file>

<file path=ppt/tags/tag519.xml><?xml version="1.0" encoding="utf-8"?>
<p:tagLst xmlns:p="http://schemas.openxmlformats.org/presentationml/2006/main">
  <p:tag name="THINKCELLSHAPEDONOTDELETE" val="pwm8ebnyaVUCTueWxqtHaQQ"/>
</p:tagLst>
</file>

<file path=ppt/tags/tag52.xml><?xml version="1.0" encoding="utf-8"?>
<p:tagLst xmlns:p="http://schemas.openxmlformats.org/presentationml/2006/main">
  <p:tag name="THINKCELLSHAPEDONOTDELETE" val="thinkcellActiveDocDoNotDelete"/>
</p:tagLst>
</file>

<file path=ppt/tags/tag520.xml><?xml version="1.0" encoding="utf-8"?>
<p:tagLst xmlns:p="http://schemas.openxmlformats.org/presentationml/2006/main">
  <p:tag name="THINKCELLSHAPEDONOTDELETE" val="thinkcellActiveDocDoNotDelete"/>
</p:tagLst>
</file>

<file path=ppt/tags/tag521.xml><?xml version="1.0" encoding="utf-8"?>
<p:tagLst xmlns:p="http://schemas.openxmlformats.org/presentationml/2006/main">
  <p:tag name="THINKCELLSHAPEDONOTDELETE" val="pM4CVJ_A06kmqERC9ugduYA"/>
</p:tagLst>
</file>

<file path=ppt/tags/tag522.xml><?xml version="1.0" encoding="utf-8"?>
<p:tagLst xmlns:p="http://schemas.openxmlformats.org/presentationml/2006/main">
  <p:tag name="THINKCELLSHAPEDONOTDELETE" val="paG.uNrw6Jk2qpS1FkUkJGw"/>
</p:tagLst>
</file>

<file path=ppt/tags/tag523.xml><?xml version="1.0" encoding="utf-8"?>
<p:tagLst xmlns:p="http://schemas.openxmlformats.org/presentationml/2006/main">
  <p:tag name="THINKCELLSHAPEDONOTDELETE" val="pN8HPPezDrUenmIXnwDVQig"/>
</p:tagLst>
</file>

<file path=ppt/tags/tag524.xml><?xml version="1.0" encoding="utf-8"?>
<p:tagLst xmlns:p="http://schemas.openxmlformats.org/presentationml/2006/main">
  <p:tag name="THINKCELLSHAPEDONOTDELETE" val="pwm8ebnyaVUCTueWxqtHaQQ"/>
</p:tagLst>
</file>

<file path=ppt/tags/tag525.xml><?xml version="1.0" encoding="utf-8"?>
<p:tagLst xmlns:p="http://schemas.openxmlformats.org/presentationml/2006/main">
  <p:tag name="THINKCELLSHAPEDONOTDELETE" val="thinkcellActiveDocDoNotDelete"/>
</p:tagLst>
</file>

<file path=ppt/tags/tag526.xml><?xml version="1.0" encoding="utf-8"?>
<p:tagLst xmlns:p="http://schemas.openxmlformats.org/presentationml/2006/main">
  <p:tag name="THINKCELLSHAPEDONOTDELETE" val="pM4CVJ_A06kmqERC9ugduYA"/>
</p:tagLst>
</file>

<file path=ppt/tags/tag527.xml><?xml version="1.0" encoding="utf-8"?>
<p:tagLst xmlns:p="http://schemas.openxmlformats.org/presentationml/2006/main">
  <p:tag name="THINKCELLSHAPEDONOTDELETE" val="paG.uNrw6Jk2qpS1FkUkJGw"/>
</p:tagLst>
</file>

<file path=ppt/tags/tag528.xml><?xml version="1.0" encoding="utf-8"?>
<p:tagLst xmlns:p="http://schemas.openxmlformats.org/presentationml/2006/main">
  <p:tag name="THINKCELLSHAPEDONOTDELETE" val="thinkcellActiveDocDoNotDelete"/>
</p:tagLst>
</file>

<file path=ppt/tags/tag529.xml><?xml version="1.0" encoding="utf-8"?>
<p:tagLst xmlns:p="http://schemas.openxmlformats.org/presentationml/2006/main">
  <p:tag name="THINKCELLSHAPEDONOTDELETE" val="tlZ2TkdZNQveZQnDp_usOkw"/>
</p:tagLst>
</file>

<file path=ppt/tags/tag53.xml><?xml version="1.0" encoding="utf-8"?>
<p:tagLst xmlns:p="http://schemas.openxmlformats.org/presentationml/2006/main">
  <p:tag name="THINKCELLSHAPEDONOTDELETE" val="tRVIWJuZnQwukT8nTUk_jVQ"/>
</p:tagLst>
</file>

<file path=ppt/tags/tag530.xml><?xml version="1.0" encoding="utf-8"?>
<p:tagLst xmlns:p="http://schemas.openxmlformats.org/presentationml/2006/main">
  <p:tag name="THINKCELLSHAPEDONOTDELETE" val="thinkcellActiveDocDoNotDelete"/>
</p:tagLst>
</file>

<file path=ppt/tags/tag531.xml><?xml version="1.0" encoding="utf-8"?>
<p:tagLst xmlns:p="http://schemas.openxmlformats.org/presentationml/2006/main">
  <p:tag name="THINKCELLSHAPEDONOTDELETE" val="thinkcellActiveDocDoNotDelete"/>
</p:tagLst>
</file>

<file path=ppt/tags/tag532.xml><?xml version="1.0" encoding="utf-8"?>
<p:tagLst xmlns:p="http://schemas.openxmlformats.org/presentationml/2006/main">
  <p:tag name="THINKCELLSHAPEDONOTDELETE" val="thinkcellActiveDocDoNotDelete"/>
</p:tagLst>
</file>

<file path=ppt/tags/tag533.xml><?xml version="1.0" encoding="utf-8"?>
<p:tagLst xmlns:p="http://schemas.openxmlformats.org/presentationml/2006/main">
  <p:tag name="THINKCELLSHAPEDONOTDELETE" val="thinkcellActiveDocDoNotDelete"/>
</p:tagLst>
</file>

<file path=ppt/tags/tag534.xml><?xml version="1.0" encoding="utf-8"?>
<p:tagLst xmlns:p="http://schemas.openxmlformats.org/presentationml/2006/main">
  <p:tag name="THINKCELLSHAPEDONOTDELETE" val="thinkcellActiveDocDoNotDelete"/>
</p:tagLst>
</file>

<file path=ppt/tags/tag535.xml><?xml version="1.0" encoding="utf-8"?>
<p:tagLst xmlns:p="http://schemas.openxmlformats.org/presentationml/2006/main">
  <p:tag name="THINKCELLSHAPEDONOTDELETE" val="t5y_uJFnsSdCSDbElelcU4A"/>
</p:tagLst>
</file>

<file path=ppt/tags/tag536.xml><?xml version="1.0" encoding="utf-8"?>
<p:tagLst xmlns:p="http://schemas.openxmlformats.org/presentationml/2006/main">
  <p:tag name="THINKCELLSHAPEDONOTDELETE" val="thinkcellActiveDocDoNotDelete"/>
</p:tagLst>
</file>

<file path=ppt/tags/tag537.xml><?xml version="1.0" encoding="utf-8"?>
<p:tagLst xmlns:p="http://schemas.openxmlformats.org/presentationml/2006/main">
  <p:tag name="THINKCELLSHAPEDONOTDELETE" val="tuhQp36NrRBKXRdjzMfCX5g"/>
</p:tagLst>
</file>

<file path=ppt/tags/tag538.xml><?xml version="1.0" encoding="utf-8"?>
<p:tagLst xmlns:p="http://schemas.openxmlformats.org/presentationml/2006/main">
  <p:tag name="THINKCELLSHAPEDONOTDELETE" val="thinkcellActiveDocDoNotDelete"/>
</p:tagLst>
</file>

<file path=ppt/tags/tag539.xml><?xml version="1.0" encoding="utf-8"?>
<p:tagLst xmlns:p="http://schemas.openxmlformats.org/presentationml/2006/main">
  <p:tag name="THINKCELLSHAPEDONOTDELETE" val="t6Q7kHYIqSAuNJaBN1zvO_w"/>
</p:tagLst>
</file>

<file path=ppt/tags/tag54.xml><?xml version="1.0" encoding="utf-8"?>
<p:tagLst xmlns:p="http://schemas.openxmlformats.org/presentationml/2006/main">
  <p:tag name="THINKCELLSHAPEDONOTDELETE" val="thinkcellActiveDocDoNotDelete"/>
</p:tagLst>
</file>

<file path=ppt/tags/tag540.xml><?xml version="1.0" encoding="utf-8"?>
<p:tagLst xmlns:p="http://schemas.openxmlformats.org/presentationml/2006/main">
  <p:tag name="THINKCELLSHAPEDONOTDELETE" val="thinkcellActiveDocDoNotDelete"/>
</p:tagLst>
</file>

<file path=ppt/tags/tag541.xml><?xml version="1.0" encoding="utf-8"?>
<p:tagLst xmlns:p="http://schemas.openxmlformats.org/presentationml/2006/main">
  <p:tag name="THINKCELLSHAPEDONOTDELETE" val="tfDeoVtX4T.mlE5hvJ4nnHQ"/>
</p:tagLst>
</file>

<file path=ppt/tags/tag542.xml><?xml version="1.0" encoding="utf-8"?>
<p:tagLst xmlns:p="http://schemas.openxmlformats.org/presentationml/2006/main">
  <p:tag name="THINKCELLSHAPEDONOTDELETE" val="thinkcellActiveDocDoNotDelete"/>
</p:tagLst>
</file>

<file path=ppt/tags/tag543.xml><?xml version="1.0" encoding="utf-8"?>
<p:tagLst xmlns:p="http://schemas.openxmlformats.org/presentationml/2006/main">
  <p:tag name="THINKCELLSHAPEDONOTDELETE" val="tk58PPrL6TlW2Ob.5L2pn4w"/>
</p:tagLst>
</file>

<file path=ppt/tags/tag544.xml><?xml version="1.0" encoding="utf-8"?>
<p:tagLst xmlns:p="http://schemas.openxmlformats.org/presentationml/2006/main">
  <p:tag name="THINKCELLSHAPEDONOTDELETE" val="thinkcellActiveDocDoNotDelete"/>
</p:tagLst>
</file>

<file path=ppt/tags/tag545.xml><?xml version="1.0" encoding="utf-8"?>
<p:tagLst xmlns:p="http://schemas.openxmlformats.org/presentationml/2006/main">
  <p:tag name="THINKCELLSHAPEDONOTDELETE" val="t.UKbPTWOQ6ivGtoA6_YkOw"/>
</p:tagLst>
</file>

<file path=ppt/tags/tag546.xml><?xml version="1.0" encoding="utf-8"?>
<p:tagLst xmlns:p="http://schemas.openxmlformats.org/presentationml/2006/main">
  <p:tag name="THINKCELLSHAPEDONOTDELETE" val="thinkcellActiveDocDoNotDelete"/>
</p:tagLst>
</file>

<file path=ppt/tags/tag547.xml><?xml version="1.0" encoding="utf-8"?>
<p:tagLst xmlns:p="http://schemas.openxmlformats.org/presentationml/2006/main">
  <p:tag name="THINKCELLSHAPEDONOTDELETE" val="tDn9s4n4AR3avFNCpZuHK.Q"/>
</p:tagLst>
</file>

<file path=ppt/tags/tag548.xml><?xml version="1.0" encoding="utf-8"?>
<p:tagLst xmlns:p="http://schemas.openxmlformats.org/presentationml/2006/main">
  <p:tag name="THINKCELLSHAPEDONOTDELETE" val="thinkcellActiveDocDoNotDelete"/>
</p:tagLst>
</file>

<file path=ppt/tags/tag549.xml><?xml version="1.0" encoding="utf-8"?>
<p:tagLst xmlns:p="http://schemas.openxmlformats.org/presentationml/2006/main">
  <p:tag name="THINKCELLSHAPEDONOTDELETE" val="tWRYQ_exsRIi9qNH3FZt22w"/>
</p:tagLst>
</file>

<file path=ppt/tags/tag55.xml><?xml version="1.0" encoding="utf-8"?>
<p:tagLst xmlns:p="http://schemas.openxmlformats.org/presentationml/2006/main">
  <p:tag name="THINKCELLSHAPEDONOTDELETE" val="tXWiftst7SfW0SKvqfE5YAw"/>
</p:tagLst>
</file>

<file path=ppt/tags/tag550.xml><?xml version="1.0" encoding="utf-8"?>
<p:tagLst xmlns:p="http://schemas.openxmlformats.org/presentationml/2006/main">
  <p:tag name="THINKCELLSHAPEDONOTDELETE" val="thinkcellActiveDocDoNotDelete"/>
</p:tagLst>
</file>

<file path=ppt/tags/tag551.xml><?xml version="1.0" encoding="utf-8"?>
<p:tagLst xmlns:p="http://schemas.openxmlformats.org/presentationml/2006/main">
  <p:tag name="THINKCELLSHAPEDONOTDELETE" val="tELa2NfiySyKfAQFoME29wQ"/>
</p:tagLst>
</file>

<file path=ppt/tags/tag552.xml><?xml version="1.0" encoding="utf-8"?>
<p:tagLst xmlns:p="http://schemas.openxmlformats.org/presentationml/2006/main">
  <p:tag name="THINKCELLSHAPEDONOTDELETE" val="thinkcellActiveDocDoNotDelete"/>
</p:tagLst>
</file>

<file path=ppt/tags/tag553.xml><?xml version="1.0" encoding="utf-8"?>
<p:tagLst xmlns:p="http://schemas.openxmlformats.org/presentationml/2006/main">
  <p:tag name="THINKCELLSHAPEDONOTDELETE" val="t6rm_u.JGRpeIF92t3doa6g"/>
</p:tagLst>
</file>

<file path=ppt/tags/tag554.xml><?xml version="1.0" encoding="utf-8"?>
<p:tagLst xmlns:p="http://schemas.openxmlformats.org/presentationml/2006/main">
  <p:tag name="THINKCELLSHAPEDONOTDELETE" val="thinkcellActiveDocDoNotDelete"/>
</p:tagLst>
</file>

<file path=ppt/tags/tag555.xml><?xml version="1.0" encoding="utf-8"?>
<p:tagLst xmlns:p="http://schemas.openxmlformats.org/presentationml/2006/main">
  <p:tag name="THINKCELLSHAPEDONOTDELETE" val="thinkcellActiveDocDoNotDelete"/>
</p:tagLst>
</file>

<file path=ppt/tags/tag556.xml><?xml version="1.0" encoding="utf-8"?>
<p:tagLst xmlns:p="http://schemas.openxmlformats.org/presentationml/2006/main">
  <p:tag name="THINKCELLSHAPEDONOTDELETE" val="thinkcellActiveDocDoNotDelete"/>
</p:tagLst>
</file>

<file path=ppt/tags/tag557.xml><?xml version="1.0" encoding="utf-8"?>
<p:tagLst xmlns:p="http://schemas.openxmlformats.org/presentationml/2006/main">
  <p:tag name="THINKCELLSHAPEDONOTDELETE" val="thinkcellActiveDocDoNotDelete"/>
</p:tagLst>
</file>

<file path=ppt/tags/tag558.xml><?xml version="1.0" encoding="utf-8"?>
<p:tagLst xmlns:p="http://schemas.openxmlformats.org/presentationml/2006/main">
  <p:tag name="THINKCELLSHAPEDONOTDELETE" val="tIxEpjgusTmqwXkBqXyucwg"/>
</p:tagLst>
</file>

<file path=ppt/tags/tag559.xml><?xml version="1.0" encoding="utf-8"?>
<p:tagLst xmlns:p="http://schemas.openxmlformats.org/presentationml/2006/main">
  <p:tag name="THINKCELLSHAPEDONOTDELETE" val="thinkcellActiveDocDoNotDelete"/>
</p:tagLst>
</file>

<file path=ppt/tags/tag56.xml><?xml version="1.0" encoding="utf-8"?>
<p:tagLst xmlns:p="http://schemas.openxmlformats.org/presentationml/2006/main">
  <p:tag name="THINKCELLSHAPEDONOTDELETE" val="thinkcellActiveDocDoNotDelete"/>
</p:tagLst>
</file>

<file path=ppt/tags/tag560.xml><?xml version="1.0" encoding="utf-8"?>
<p:tagLst xmlns:p="http://schemas.openxmlformats.org/presentationml/2006/main">
  <p:tag name="THINKCELLSHAPEDONOTDELETE" val="thinkcellActiveDocDoNotDelete"/>
</p:tagLst>
</file>

<file path=ppt/tags/tag561.xml><?xml version="1.0" encoding="utf-8"?>
<p:tagLst xmlns:p="http://schemas.openxmlformats.org/presentationml/2006/main">
  <p:tag name="THINKCELLSHAPEDONOTDELETE" val="thinkcellActiveDocDoNotDelete"/>
</p:tagLst>
</file>

<file path=ppt/tags/tag562.xml><?xml version="1.0" encoding="utf-8"?>
<p:tagLst xmlns:p="http://schemas.openxmlformats.org/presentationml/2006/main">
  <p:tag name="THINKCELLSHAPEDONOTDELETE" val="thinkcellActiveDocDoNotDelete"/>
</p:tagLst>
</file>

<file path=ppt/tags/tag563.xml><?xml version="1.0" encoding="utf-8"?>
<p:tagLst xmlns:p="http://schemas.openxmlformats.org/presentationml/2006/main">
  <p:tag name="THINKCELLSHAPEDONOTDELETE" val="thinkcellActiveDocDoNotDelete"/>
</p:tagLst>
</file>

<file path=ppt/tags/tag564.xml><?xml version="1.0" encoding="utf-8"?>
<p:tagLst xmlns:p="http://schemas.openxmlformats.org/presentationml/2006/main">
  <p:tag name="THINKCELLSHAPEDONOTDELETE" val="thinkcellActiveDocDoNotDelete"/>
</p:tagLst>
</file>

<file path=ppt/tags/tag565.xml><?xml version="1.0" encoding="utf-8"?>
<p:tagLst xmlns:p="http://schemas.openxmlformats.org/presentationml/2006/main">
  <p:tag name="THINKCELLSHAPEDONOTDELETE" val="thinkcellActiveDocDoNotDelete"/>
</p:tagLst>
</file>

<file path=ppt/tags/tag566.xml><?xml version="1.0" encoding="utf-8"?>
<p:tagLst xmlns:p="http://schemas.openxmlformats.org/presentationml/2006/main">
  <p:tag name="THINKCELLSHAPEDONOTDELETE" val="t2nSsHpMnR1ejRGOcfJCmsA"/>
</p:tagLst>
</file>

<file path=ppt/tags/tag567.xml><?xml version="1.0" encoding="utf-8"?>
<p:tagLst xmlns:p="http://schemas.openxmlformats.org/presentationml/2006/main">
  <p:tag name="THINKCELLSHAPEDONOTDELETE" val="thinkcellActiveDocDoNotDelete"/>
</p:tagLst>
</file>

<file path=ppt/tags/tag568.xml><?xml version="1.0" encoding="utf-8"?>
<p:tagLst xmlns:p="http://schemas.openxmlformats.org/presentationml/2006/main">
  <p:tag name="THINKCELLSHAPEDONOTDELETE" val="thinkcellActiveDocDoNotDelete"/>
</p:tagLst>
</file>

<file path=ppt/tags/tag569.xml><?xml version="1.0" encoding="utf-8"?>
<p:tagLst xmlns:p="http://schemas.openxmlformats.org/presentationml/2006/main">
  <p:tag name="THINKCELLSHAPEDONOTDELETE" val="tYZArX8GATGG38GqgZUJing"/>
</p:tagLst>
</file>

<file path=ppt/tags/tag57.xml><?xml version="1.0" encoding="utf-8"?>
<p:tagLst xmlns:p="http://schemas.openxmlformats.org/presentationml/2006/main">
  <p:tag name="THINKCELLSHAPEDONOTDELETE" val="tfOyagPHIRhyWshvy1OhXwQ"/>
</p:tagLst>
</file>

<file path=ppt/tags/tag570.xml><?xml version="1.0" encoding="utf-8"?>
<p:tagLst xmlns:p="http://schemas.openxmlformats.org/presentationml/2006/main">
  <p:tag name="THINKCELLPRESENTATIONDONOTDELETE" val="&lt;?xml version=&quot;1.0&quot; encoding=&quot;UTF-16&quot; standalone=&quot;yes&quot;?&gt;&lt;root reqver=&quot;24162&quot;&gt;&lt;version val=&quot;2713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7&quot;&gt;&lt;elem m_fUsage=&quot;1.82762559899999987856E+00&quot;&gt;&lt;m_msothmcolidx val=&quot;0&quot;/&gt;&lt;m_rgb r=&quot;B6&quot; g=&quot;B1&quot; b=&quot;03&quot;/&gt;&lt;m_nBrightness tagver0=&quot;26206&quot; tagname0=&quot;m_nBrightnessUNRECOGNIZED&quot; val=&quot;0&quot;/&gt;&lt;/elem&gt;&lt;elem m_fUsage=&quot;1.49049000000000009258E+00&quot;&gt;&lt;m_msothmcolidx val=&quot;0&quot;/&gt;&lt;m_rgb r=&quot;00&quot; g=&quot;28&quot; b=&quot;5F&quot;/&gt;&lt;m_nBrightness tagver0=&quot;26206&quot; tagname0=&quot;m_nBrightnessUNRECOGNIZED&quot; val=&quot;0&quot;/&gt;&lt;/elem&gt;&lt;elem m_fUsage=&quot;1.00000000000000000000E+00&quot;&gt;&lt;m_msothmcolidx val=&quot;0&quot;/&gt;&lt;m_rgb r=&quot;55&quot; g=&quot;BD&quot; b=&quot;5A&quot;/&gt;&lt;m_nBrightness tagver0=&quot;26206&quot; tagname0=&quot;m_nBrightnessUNRECOGNIZED&quot; val=&quot;0&quot;/&gt;&lt;/elem&gt;&lt;elem m_fUsage=&quot;8.10000000000000053291E-01&quot;&gt;&lt;m_msothmcolidx val=&quot;0&quot;/&gt;&lt;m_rgb r=&quot;00&quot; g=&quot;88&quot; b=&quot;C7&quot;/&gt;&lt;m_nBrightness tagver0=&quot;26206&quot; tagname0=&quot;m_nBrightnessUNRECOGNIZED&quot; val=&quot;0&quot;/&gt;&lt;/elem&gt;&lt;elem m_fUsage=&quot;7.29000000000000092371E-01&quot;&gt;&lt;m_msothmcolidx val=&quot;0&quot;/&gt;&lt;m_rgb r=&quot;FF&quot; g=&quot;00&quot; b=&quot;00&quot;/&gt;&lt;m_nBrightness tagver0=&quot;26206&quot; tagname0=&quot;m_nBrightnessUNRECOGNIZED&quot; val=&quot;0&quot;/&gt;&lt;/elem&gt;&lt;elem m_fUsage=&quot;6.56100000000000127542E-01&quot;&gt;&lt;m_msothmcolidx val=&quot;0&quot;/&gt;&lt;m_rgb r=&quot;C0&quot; g=&quot;00&quot; b=&quot;00&quot;/&gt;&lt;m_nBrightness tagver0=&quot;26206&quot; tagname0=&quot;m_nBrightnessUNRECOGNIZED&quot; val=&quot;0&quot;/&gt;&lt;/elem&gt;&lt;elem m_fUsage=&quot;3.48678440100000153201E-01&quot;&gt;&lt;m_msothmcolidx val=&quot;0&quot;/&gt;&lt;m_rgb r=&quot;A7&quot; g=&quot;4E&quot; b=&quot;A7&quot;/&gt;&lt;m_nBrightness tagver0=&quot;26206&quot; tagname0=&quot;m_nBrightnessUNRECOGNIZED&quot; val=&quot;0&quot;/&gt;&lt;/elem&gt;&lt;/m_vecMRU&gt;&lt;/m_mruColor&gt;&lt;m_eweekdayFirstOfWeek val=&quot;1&quot;/&gt;&lt;m_eweekdayFirstOfWorkweek val=&quot;2&quot;/&gt;&lt;m_eweekdayFirstOfWeekend val=&quot;7&quot;/&gt;&lt;/CPresentation&gt;&lt;/root&gt;"/>
  <p:tag name="THINKCELLUNDODONOTDELETE" val="0"/>
</p:tagLst>
</file>

<file path=ppt/tags/tag58.xml><?xml version="1.0" encoding="utf-8"?>
<p:tagLst xmlns:p="http://schemas.openxmlformats.org/presentationml/2006/main">
  <p:tag name="THINKCELLSHAPEDONOTDELETE" val="thinkcellActiveDocDoNotDelete"/>
</p:tagLst>
</file>

<file path=ppt/tags/tag59.xml><?xml version="1.0" encoding="utf-8"?>
<p:tagLst xmlns:p="http://schemas.openxmlformats.org/presentationml/2006/main">
  <p:tag name="THINKCELLSHAPEDONOTDELETE" val="t3h6h4OihSI2kVX7HVg.Ckw"/>
</p:tagLst>
</file>

<file path=ppt/tags/tag6.xml><?xml version="1.0" encoding="utf-8"?>
<p:tagLst xmlns:p="http://schemas.openxmlformats.org/presentationml/2006/main">
  <p:tag name="THINKCELLSHAPEDONOTDELETE" val="thinkcellActiveDocDoNotDelete"/>
</p:tagLst>
</file>

<file path=ppt/tags/tag60.xml><?xml version="1.0" encoding="utf-8"?>
<p:tagLst xmlns:p="http://schemas.openxmlformats.org/presentationml/2006/main">
  <p:tag name="THINKCELLSHAPEDONOTDELETE" val="thinkcellActiveDocDoNotDelete"/>
</p:tagLst>
</file>

<file path=ppt/tags/tag61.xml><?xml version="1.0" encoding="utf-8"?>
<p:tagLst xmlns:p="http://schemas.openxmlformats.org/presentationml/2006/main">
  <p:tag name="THINKCELLSHAPEDONOTDELETE" val="tUfEfLCiyTISe_k3CiJInpA"/>
</p:tagLst>
</file>

<file path=ppt/tags/tag62.xml><?xml version="1.0" encoding="utf-8"?>
<p:tagLst xmlns:p="http://schemas.openxmlformats.org/presentationml/2006/main">
  <p:tag name="THINKCELLSHAPEDONOTDELETE" val="thinkcellActiveDocDoNotDelete"/>
</p:tagLst>
</file>

<file path=ppt/tags/tag63.xml><?xml version="1.0" encoding="utf-8"?>
<p:tagLst xmlns:p="http://schemas.openxmlformats.org/presentationml/2006/main">
  <p:tag name="THINKCELLSHAPEDONOTDELETE" val="tls0C0LlrSXSKO9CsuJ5vCw"/>
</p:tagLst>
</file>

<file path=ppt/tags/tag64.xml><?xml version="1.0" encoding="utf-8"?>
<p:tagLst xmlns:p="http://schemas.openxmlformats.org/presentationml/2006/main">
  <p:tag name="THINKCELLSHAPEDONOTDELETE" val="thinkcellActiveDocDoNotDelete"/>
</p:tagLst>
</file>

<file path=ppt/tags/tag65.xml><?xml version="1.0" encoding="utf-8"?>
<p:tagLst xmlns:p="http://schemas.openxmlformats.org/presentationml/2006/main">
  <p:tag name="THINKCELLSHAPEDONOTDELETE" val="tC4E88VjPRdWTx569DaP2Ow"/>
</p:tagLst>
</file>

<file path=ppt/tags/tag66.xml><?xml version="1.0" encoding="utf-8"?>
<p:tagLst xmlns:p="http://schemas.openxmlformats.org/presentationml/2006/main">
  <p:tag name="THINKCELLSHAPEDONOTDELETE" val="thinkcellActiveDocDoNotDelete"/>
</p:tagLst>
</file>

<file path=ppt/tags/tag67.xml><?xml version="1.0" encoding="utf-8"?>
<p:tagLst xmlns:p="http://schemas.openxmlformats.org/presentationml/2006/main">
  <p:tag name="THINKCELLSHAPEDONOTDELETE" val="tNJ8OdX.dSP.RBKLaxVLVfQ"/>
</p:tagLst>
</file>

<file path=ppt/tags/tag68.xml><?xml version="1.0" encoding="utf-8"?>
<p:tagLst xmlns:p="http://schemas.openxmlformats.org/presentationml/2006/main">
  <p:tag name="THINKCELLSHAPEDONOTDELETE" val="thinkcellActiveDocDoNotDelete"/>
</p:tagLst>
</file>

<file path=ppt/tags/tag69.xml><?xml version="1.0" encoding="utf-8"?>
<p:tagLst xmlns:p="http://schemas.openxmlformats.org/presentationml/2006/main">
  <p:tag name="THINKCELLSHAPEDONOTDELETE" val="thinkcellActiveDocDoNotDelete"/>
</p:tagLst>
</file>

<file path=ppt/tags/tag7.xml><?xml version="1.0" encoding="utf-8"?>
<p:tagLst xmlns:p="http://schemas.openxmlformats.org/presentationml/2006/main">
  <p:tag name="THINKCELLSHAPEDONOTDELETE" val="pM4CVJ_A06kmqERC9ugduYA"/>
</p:tagLst>
</file>

<file path=ppt/tags/tag70.xml><?xml version="1.0" encoding="utf-8"?>
<p:tagLst xmlns:p="http://schemas.openxmlformats.org/presentationml/2006/main">
  <p:tag name="THINKCELLSHAPEDONOTDELETE" val="thinkcellActiveDocDoNotDelete"/>
</p:tagLst>
</file>

<file path=ppt/tags/tag71.xml><?xml version="1.0" encoding="utf-8"?>
<p:tagLst xmlns:p="http://schemas.openxmlformats.org/presentationml/2006/main">
  <p:tag name="THINKCELLSHAPEDONOTDELETE" val="thinkcellActiveDocDoNotDelete"/>
</p:tagLst>
</file>

<file path=ppt/tags/tag72.xml><?xml version="1.0" encoding="utf-8"?>
<p:tagLst xmlns:p="http://schemas.openxmlformats.org/presentationml/2006/main">
  <p:tag name="THINKCELLSHAPEDONOTDELETE" val="thinkcellActiveDocDoNotDelete"/>
</p:tagLst>
</file>

<file path=ppt/tags/tag73.xml><?xml version="1.0" encoding="utf-8"?>
<p:tagLst xmlns:p="http://schemas.openxmlformats.org/presentationml/2006/main">
  <p:tag name="THINKCELLSHAPEDONOTDELETE" val="thinkcellActiveDocDoNotDelete"/>
</p:tagLst>
</file>

<file path=ppt/tags/tag74.xml><?xml version="1.0" encoding="utf-8"?>
<p:tagLst xmlns:p="http://schemas.openxmlformats.org/presentationml/2006/main">
  <p:tag name="THINKCELLSHAPEDONOTDELETE" val="thinkcellActiveDocDoNotDelete"/>
</p:tagLst>
</file>

<file path=ppt/tags/tag75.xml><?xml version="1.0" encoding="utf-8"?>
<p:tagLst xmlns:p="http://schemas.openxmlformats.org/presentationml/2006/main">
  <p:tag name="THINKCELLSHAPEDONOTDELETE" val="thinkcellActiveDocDoNotDelete"/>
</p:tagLst>
</file>

<file path=ppt/tags/tag76.xml><?xml version="1.0" encoding="utf-8"?>
<p:tagLst xmlns:p="http://schemas.openxmlformats.org/presentationml/2006/main">
  <p:tag name="THINKCELLSHAPEDONOTDELETE" val="thinkcellActiveDocDoNotDelete"/>
</p:tagLst>
</file>

<file path=ppt/tags/tag77.xml><?xml version="1.0" encoding="utf-8"?>
<p:tagLst xmlns:p="http://schemas.openxmlformats.org/presentationml/2006/main">
  <p:tag name="THINKCELLSHAPEDONOTDELETE" val="pM4CVJ_A06kmqERC9ugduYA"/>
</p:tagLst>
</file>

<file path=ppt/tags/tag78.xml><?xml version="1.0" encoding="utf-8"?>
<p:tagLst xmlns:p="http://schemas.openxmlformats.org/presentationml/2006/main">
  <p:tag name="THINKCELLSHAPEDONOTDELETE" val="pN8HPPezDrUenmIXnwDVQig"/>
</p:tagLst>
</file>

<file path=ppt/tags/tag79.xml><?xml version="1.0" encoding="utf-8"?>
<p:tagLst xmlns:p="http://schemas.openxmlformats.org/presentationml/2006/main">
  <p:tag name="THINKCELLSHAPEDONOTDELETE" val="paG.uNrw6Jk2qpS1FkUkJGw"/>
</p:tagLst>
</file>

<file path=ppt/tags/tag8.xml><?xml version="1.0" encoding="utf-8"?>
<p:tagLst xmlns:p="http://schemas.openxmlformats.org/presentationml/2006/main">
  <p:tag name="THINKCELLSHAPEDONOTDELETE" val="paG.uNrw6Jk2qpS1FkUkJGw"/>
</p:tagLst>
</file>

<file path=ppt/tags/tag80.xml><?xml version="1.0" encoding="utf-8"?>
<p:tagLst xmlns:p="http://schemas.openxmlformats.org/presentationml/2006/main">
  <p:tag name="THINKCELLSHAPEDONOTDELETE" val="pwm8ebnyaVUCTueWxqtHaQQ"/>
</p:tagLst>
</file>

<file path=ppt/tags/tag81.xml><?xml version="1.0" encoding="utf-8"?>
<p:tagLst xmlns:p="http://schemas.openxmlformats.org/presentationml/2006/main">
  <p:tag name="THINKCELLSHAPEDONOTDELETE" val="thinkcellActiveDocDoNotDelete"/>
</p:tagLst>
</file>

<file path=ppt/tags/tag82.xml><?xml version="1.0" encoding="utf-8"?>
<p:tagLst xmlns:p="http://schemas.openxmlformats.org/presentationml/2006/main">
  <p:tag name="THINKCELLSHAPEDONOTDELETE" val="thinkcellActiveDocDoNotDelete"/>
</p:tagLst>
</file>

<file path=ppt/tags/tag83.xml><?xml version="1.0" encoding="utf-8"?>
<p:tagLst xmlns:p="http://schemas.openxmlformats.org/presentationml/2006/main">
  <p:tag name="THINKCELLSHAPEDONOTDELETE" val="thinkcellActiveDocDoNotDelete"/>
</p:tagLst>
</file>

<file path=ppt/tags/tag84.xml><?xml version="1.0" encoding="utf-8"?>
<p:tagLst xmlns:p="http://schemas.openxmlformats.org/presentationml/2006/main">
  <p:tag name="THINKCELLSHAPEDONOTDELETE" val="pM4CVJ_A06kmqERC9ugduYA"/>
</p:tagLst>
</file>

<file path=ppt/tags/tag85.xml><?xml version="1.0" encoding="utf-8"?>
<p:tagLst xmlns:p="http://schemas.openxmlformats.org/presentationml/2006/main">
  <p:tag name="THINKCELLSHAPEDONOTDELETE" val="paG.uNrw6Jk2qpS1FkUkJGw"/>
</p:tagLst>
</file>

<file path=ppt/tags/tag86.xml><?xml version="1.0" encoding="utf-8"?>
<p:tagLst xmlns:p="http://schemas.openxmlformats.org/presentationml/2006/main">
  <p:tag name="THINKCELLSHAPEDONOTDELETE" val="pN8HPPezDrUenmIXnwDVQig"/>
</p:tagLst>
</file>

<file path=ppt/tags/tag87.xml><?xml version="1.0" encoding="utf-8"?>
<p:tagLst xmlns:p="http://schemas.openxmlformats.org/presentationml/2006/main">
  <p:tag name="THINKCELLSHAPEDONOTDELETE" val="pwm8ebnyaVUCTueWxqtHaQQ"/>
</p:tagLst>
</file>

<file path=ppt/tags/tag88.xml><?xml version="1.0" encoding="utf-8"?>
<p:tagLst xmlns:p="http://schemas.openxmlformats.org/presentationml/2006/main">
  <p:tag name="THINKCELLSHAPEDONOTDELETE" val="thinkcellActiveDocDoNotDelete"/>
</p:tagLst>
</file>

<file path=ppt/tags/tag89.xml><?xml version="1.0" encoding="utf-8"?>
<p:tagLst xmlns:p="http://schemas.openxmlformats.org/presentationml/2006/main">
  <p:tag name="THINKCELLSHAPEDONOTDELETE" val="pM4CVJ_A06kmqERC9ugduYA"/>
</p:tagLst>
</file>

<file path=ppt/tags/tag9.xml><?xml version="1.0" encoding="utf-8"?>
<p:tagLst xmlns:p="http://schemas.openxmlformats.org/presentationml/2006/main">
  <p:tag name="THINKCELLSHAPEDONOTDELETE" val="pN8HPPezDrUenmIXnwDVQig"/>
</p:tagLst>
</file>

<file path=ppt/tags/tag90.xml><?xml version="1.0" encoding="utf-8"?>
<p:tagLst xmlns:p="http://schemas.openxmlformats.org/presentationml/2006/main">
  <p:tag name="THINKCELLSHAPEDONOTDELETE" val="paG.uNrw6Jk2qpS1FkUkJGw"/>
</p:tagLst>
</file>

<file path=ppt/tags/tag91.xml><?xml version="1.0" encoding="utf-8"?>
<p:tagLst xmlns:p="http://schemas.openxmlformats.org/presentationml/2006/main">
  <p:tag name="THINKCELLSHAPEDONOTDELETE" val="thinkcellActiveDocDoNotDelete"/>
</p:tagLst>
</file>

<file path=ppt/tags/tag92.xml><?xml version="1.0" encoding="utf-8"?>
<p:tagLst xmlns:p="http://schemas.openxmlformats.org/presentationml/2006/main">
  <p:tag name="THINKCELLSHAPEDONOTDELETE" val="tlZ2TkdZNQveZQnDp_usOkw"/>
</p:tagLst>
</file>

<file path=ppt/tags/tag93.xml><?xml version="1.0" encoding="utf-8"?>
<p:tagLst xmlns:p="http://schemas.openxmlformats.org/presentationml/2006/main">
  <p:tag name="THINKCELLSHAPEDONOTDELETE" val="thinkcellActiveDocDoNotDelete"/>
</p:tagLst>
</file>

<file path=ppt/tags/tag94.xml><?xml version="1.0" encoding="utf-8"?>
<p:tagLst xmlns:p="http://schemas.openxmlformats.org/presentationml/2006/main">
  <p:tag name="THINKCELLSHAPEDONOTDELETE" val="tJV3qJJwhQfafnhBwqQJ1Rw"/>
</p:tagLst>
</file>

<file path=ppt/tags/tag95.xml><?xml version="1.0" encoding="utf-8"?>
<p:tagLst xmlns:p="http://schemas.openxmlformats.org/presentationml/2006/main">
  <p:tag name="THINKCELLSHAPEDONOTDELETE" val="thinkcellActiveDocDoNotDelete"/>
</p:tagLst>
</file>

<file path=ppt/tags/tag96.xml><?xml version="1.0" encoding="utf-8"?>
<p:tagLst xmlns:p="http://schemas.openxmlformats.org/presentationml/2006/main">
  <p:tag name="THINKCELLSHAPEDONOTDELETE" val="tT4aYi0P5QNedkjW5JCOJnA"/>
</p:tagLst>
</file>

<file path=ppt/tags/tag97.xml><?xml version="1.0" encoding="utf-8"?>
<p:tagLst xmlns:p="http://schemas.openxmlformats.org/presentationml/2006/main">
  <p:tag name="THINKCELLSHAPEDONOTDELETE" val="thinkcellActiveDocDoNotDelete"/>
</p:tagLst>
</file>

<file path=ppt/tags/tag98.xml><?xml version="1.0" encoding="utf-8"?>
<p:tagLst xmlns:p="http://schemas.openxmlformats.org/presentationml/2006/main">
  <p:tag name="THINKCELLSHAPEDONOTDELETE" val="toDVz0K1SR2.lvQPkILHezg"/>
</p:tagLst>
</file>

<file path=ppt/tags/tag99.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1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9229Enel ppt">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Enel_Template_Oficial_2018">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4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9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3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_Enel_Template_Oficial_2018">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el_Template_Oficial_2018">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6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7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1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2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9_Enel_PPTtemplate_26012016">
  <a:themeElements>
    <a:clrScheme name="Enel">
      <a:dk1>
        <a:srgbClr val="000000"/>
      </a:dk1>
      <a:lt1>
        <a:srgbClr val="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6"/>
            </a:gs>
            <a:gs pos="50000">
              <a:srgbClr val="FFC000"/>
            </a:gs>
          </a:gsLst>
          <a:lin ang="10800000" scaled="1"/>
          <a:tileRect/>
        </a:gradFill>
      </a:spPr>
      <a:bodyPr rtlCol="0" anchor="ctr"/>
      <a:lstStyle>
        <a:defPPr algn="ctr">
          <a:defRPr/>
        </a:defPPr>
      </a:lstStyle>
      <a:style>
        <a:lnRef idx="0">
          <a:schemeClr val="dk1">
            <a:shade val="80000"/>
            <a:hueOff val="0"/>
            <a:satOff val="0"/>
            <a:lumOff val="0"/>
            <a:alphaOff val="0"/>
          </a:schemeClr>
        </a:lnRef>
        <a:fillRef idx="1">
          <a:scrgbClr r="0" g="0" b="0"/>
        </a:fillRef>
        <a:effectRef idx="3">
          <a:schemeClr val="dk1">
            <a:tint val="40000"/>
            <a:hueOff val="0"/>
            <a:satOff val="0"/>
            <a:lumOff val="0"/>
            <a:alphaOff val="0"/>
          </a:schemeClr>
        </a:effectRef>
        <a:fontRef idx="minor">
          <a:schemeClr val="lt1">
            <a:hueOff val="0"/>
            <a:satOff val="0"/>
            <a:lumOff val="0"/>
            <a:alphaOff val="0"/>
          </a:schemeClr>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7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8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2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0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_9229Enel ppt">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6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3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4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050" dirty="0" smtClean="0"/>
        </a:defPPr>
      </a:lstStyle>
      <a:style>
        <a:lnRef idx="2">
          <a:schemeClr val="dk1"/>
        </a:lnRef>
        <a:fillRef idx="1">
          <a:schemeClr val="lt1"/>
        </a:fillRef>
        <a:effectRef idx="0">
          <a:schemeClr val="dk1"/>
        </a:effectRef>
        <a:fontRef idx="minor">
          <a:schemeClr val="dk1"/>
        </a:fontRef>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14_Enel_PPTtemplate_26012016">
  <a:themeElements>
    <a:clrScheme name="Personalizzato 2">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15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16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5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21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6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7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20_Enel_PPTtemplate_26012016">
  <a:themeElements>
    <a:clrScheme name="Personalizzato 2">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0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3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8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_plantilla Enel 16_9 20160127 v00">
  <a:themeElements>
    <a:clrScheme name="enel 2016">
      <a:dk1>
        <a:sysClr val="windowText" lastClr="000000"/>
      </a:dk1>
      <a:lt1>
        <a:sysClr val="window" lastClr="FFFFFF"/>
      </a:lt1>
      <a:dk2>
        <a:srgbClr val="C6C6C6"/>
      </a:dk2>
      <a:lt2>
        <a:srgbClr val="EDEEE8"/>
      </a:lt2>
      <a:accent1>
        <a:srgbClr val="0555FA"/>
      </a:accent1>
      <a:accent2>
        <a:srgbClr val="41B9E6"/>
      </a:accent2>
      <a:accent3>
        <a:srgbClr val="E61400"/>
      </a:accent3>
      <a:accent4>
        <a:srgbClr val="FF0F64"/>
      </a:accent4>
      <a:accent5>
        <a:srgbClr val="008C5A"/>
      </a:accent5>
      <a:accent6>
        <a:srgbClr val="55BE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72000" tIns="36000" rIns="72000" bIns="36000" rtlCol="0" anchor="ctr"/>
      <a:lstStyle>
        <a:defPPr algn="ctr">
          <a:defRPr sz="1200" kern="0" dirty="0" smtClean="0">
            <a:solidFill>
              <a:schemeClr val="tx1"/>
            </a:solidFill>
            <a:ea typeface="ヒラギノ角ゴ Pro W3"/>
            <a:cs typeface="Arial Unicode MS"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9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3_9229Enel ppt">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10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050" dirty="0" smtClean="0"/>
        </a:defPPr>
      </a:lstStyle>
      <a:style>
        <a:lnRef idx="2">
          <a:schemeClr val="dk1"/>
        </a:lnRef>
        <a:fillRef idx="1">
          <a:schemeClr val="lt1"/>
        </a:fillRef>
        <a:effectRef idx="0">
          <a:schemeClr val="dk1"/>
        </a:effectRef>
        <a:fontRef idx="minor">
          <a:schemeClr val="dk1"/>
        </a:fontRef>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26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24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12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13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28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29_Enel_PPTtemplate_26012016">
  <a:themeElements>
    <a:clrScheme name="Enel">
      <a:dk1>
        <a:srgbClr val="000000"/>
      </a:dk1>
      <a:lt1>
        <a:srgbClr val="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6"/>
            </a:gs>
            <a:gs pos="50000">
              <a:srgbClr val="FFC000"/>
            </a:gs>
          </a:gsLst>
          <a:lin ang="10800000" scaled="1"/>
          <a:tileRect/>
        </a:gradFill>
      </a:spPr>
      <a:bodyPr rtlCol="0" anchor="ctr"/>
      <a:lstStyle>
        <a:defPPr algn="ctr">
          <a:defRPr/>
        </a:defPPr>
      </a:lstStyle>
      <a:style>
        <a:lnRef idx="0">
          <a:schemeClr val="dk1">
            <a:shade val="80000"/>
            <a:hueOff val="0"/>
            <a:satOff val="0"/>
            <a:lumOff val="0"/>
            <a:alphaOff val="0"/>
          </a:schemeClr>
        </a:lnRef>
        <a:fillRef idx="1">
          <a:scrgbClr r="0" g="0" b="0"/>
        </a:fillRef>
        <a:effectRef idx="3">
          <a:schemeClr val="dk1">
            <a:tint val="40000"/>
            <a:hueOff val="0"/>
            <a:satOff val="0"/>
            <a:lumOff val="0"/>
            <a:alphaOff val="0"/>
          </a:schemeClr>
        </a:effectRef>
        <a:fontRef idx="minor">
          <a:schemeClr val="lt1">
            <a:hueOff val="0"/>
            <a:satOff val="0"/>
            <a:lumOff val="0"/>
            <a:alphaOff val="0"/>
          </a:schemeClr>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8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33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30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3_Enel_Template_Oficial_2018">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1_Enel FY 2015 scheletr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Enel FY 2015 scheletr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4_9229Enel ppt">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27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6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34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31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32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36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37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38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8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3_Enel Template v3.1">
  <a:themeElements>
    <a:clrScheme name="Impostazioni personalizzate 5">
      <a:dk1>
        <a:srgbClr val="000000"/>
      </a:dk1>
      <a:lt1>
        <a:srgbClr val="FFFFFF"/>
      </a:lt1>
      <a:dk2>
        <a:srgbClr val="C6C6C6"/>
      </a:dk2>
      <a:lt2>
        <a:srgbClr val="EDEEE8"/>
      </a:lt2>
      <a:accent1>
        <a:srgbClr val="461E7D"/>
      </a:accent1>
      <a:accent2>
        <a:srgbClr val="0000FA"/>
      </a:accent2>
      <a:accent3>
        <a:srgbClr val="FF009D"/>
      </a:accent3>
      <a:accent4>
        <a:srgbClr val="FF7823"/>
      </a:accent4>
      <a:accent5>
        <a:srgbClr val="1E2C64"/>
      </a:accent5>
      <a:accent6>
        <a:srgbClr val="00FF91"/>
      </a:accent6>
      <a:hlink>
        <a:srgbClr val="00FFFA"/>
      </a:hlink>
      <a:folHlink>
        <a:srgbClr val="FFF55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61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39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40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43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4_Enel_Template_Oficial_2018">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5_9229Enel ppt">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14_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050" dirty="0" smtClean="0"/>
        </a:defPPr>
      </a:lstStyle>
      <a:style>
        <a:lnRef idx="2">
          <a:schemeClr val="dk1"/>
        </a:lnRef>
        <a:fillRef idx="1">
          <a:schemeClr val="lt1"/>
        </a:fillRef>
        <a:effectRef idx="0">
          <a:schemeClr val="dk1"/>
        </a:effectRef>
        <a:fontRef idx="minor">
          <a:schemeClr val="dk1"/>
        </a:fontRef>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12_Template 2018 Feb 7th">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rgbClr val="FF4587"/>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25_Enel_PPTtemplate_26012016">
  <a:themeElements>
    <a:clrScheme name="Enel Open">
      <a:dk1>
        <a:sysClr val="windowText" lastClr="000000"/>
      </a:dk1>
      <a:lt1>
        <a:sysClr val="window" lastClr="FFFFFF"/>
      </a:lt1>
      <a:dk2>
        <a:srgbClr val="C6C6C6"/>
      </a:dk2>
      <a:lt2>
        <a:srgbClr val="EDEEE8"/>
      </a:lt2>
      <a:accent1>
        <a:srgbClr val="0555FA"/>
      </a:accent1>
      <a:accent2>
        <a:srgbClr val="41B9E6"/>
      </a:accent2>
      <a:accent3>
        <a:srgbClr val="E61400"/>
      </a:accent3>
      <a:accent4>
        <a:srgbClr val="FF0F64"/>
      </a:accent4>
      <a:accent5>
        <a:srgbClr val="008C5A"/>
      </a:accent5>
      <a:accent6>
        <a:srgbClr val="55BE5A"/>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47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71_Enel_PPTtemplate_26012016">
  <a:themeElements>
    <a:clrScheme name="Enel">
      <a:dk1>
        <a:srgbClr val="000000"/>
      </a:dk1>
      <a:lt1>
        <a:srgbClr val="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6"/>
            </a:gs>
            <a:gs pos="50000">
              <a:srgbClr val="FFC000"/>
            </a:gs>
          </a:gsLst>
          <a:lin ang="10800000" scaled="1"/>
          <a:tileRect/>
        </a:gradFill>
      </a:spPr>
      <a:bodyPr rtlCol="0" anchor="ctr"/>
      <a:lstStyle>
        <a:defPPr algn="ctr">
          <a:defRPr/>
        </a:defPPr>
      </a:lstStyle>
      <a:style>
        <a:lnRef idx="0">
          <a:schemeClr val="dk1">
            <a:shade val="80000"/>
            <a:hueOff val="0"/>
            <a:satOff val="0"/>
            <a:lumOff val="0"/>
            <a:alphaOff val="0"/>
          </a:schemeClr>
        </a:lnRef>
        <a:fillRef idx="1">
          <a:scrgbClr r="0" g="0" b="0"/>
        </a:fillRef>
        <a:effectRef idx="3">
          <a:schemeClr val="dk1">
            <a:tint val="40000"/>
            <a:hueOff val="0"/>
            <a:satOff val="0"/>
            <a:lumOff val="0"/>
            <a:alphaOff val="0"/>
          </a:schemeClr>
        </a:effectRef>
        <a:fontRef idx="minor">
          <a:schemeClr val="lt1">
            <a:hueOff val="0"/>
            <a:satOff val="0"/>
            <a:lumOff val="0"/>
            <a:alphaOff val="0"/>
          </a:schemeClr>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6_9229Enel ppt">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Enel Template v2.6 [JPEG+VECTOR LOGO]">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63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plantilla Enel 16_9 20160127 v00">
  <a:themeElements>
    <a:clrScheme name="enel 2016">
      <a:dk1>
        <a:sysClr val="windowText" lastClr="000000"/>
      </a:dk1>
      <a:lt1>
        <a:sysClr val="window" lastClr="FFFFFF"/>
      </a:lt1>
      <a:dk2>
        <a:srgbClr val="C6C6C6"/>
      </a:dk2>
      <a:lt2>
        <a:srgbClr val="EDEEE8"/>
      </a:lt2>
      <a:accent1>
        <a:srgbClr val="0555FA"/>
      </a:accent1>
      <a:accent2>
        <a:srgbClr val="41B9E6"/>
      </a:accent2>
      <a:accent3>
        <a:srgbClr val="E61400"/>
      </a:accent3>
      <a:accent4>
        <a:srgbClr val="FF0F64"/>
      </a:accent4>
      <a:accent5>
        <a:srgbClr val="008C5A"/>
      </a:accent5>
      <a:accent6>
        <a:srgbClr val="55BE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72000" tIns="36000" rIns="72000" bIns="36000" rtlCol="0" anchor="ctr"/>
      <a:lstStyle>
        <a:defPPr algn="ctr">
          <a:defRPr sz="1200" kern="0" dirty="0" smtClean="0">
            <a:solidFill>
              <a:schemeClr val="tx1"/>
            </a:solidFill>
            <a:ea typeface="ヒラギノ角ゴ Pro W3"/>
            <a:cs typeface="Arial Unicode MS"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45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48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7_9229Enel ppt">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59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6_Enel_Template_Oficial_2018">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49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50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51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229Enel ppt">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52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53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66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54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65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67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68_Enel_PPTtemplate_26012016">
  <a:themeElements>
    <a:clrScheme name="ENEL">
      <a:dk1>
        <a:sysClr val="windowText" lastClr="000000"/>
      </a:dk1>
      <a:lt1>
        <a:sysClr val="window" lastClr="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Enel Template v3.1">
  <a:themeElements>
    <a:clrScheme name="Impostazioni personalizzate 5">
      <a:dk1>
        <a:srgbClr val="000000"/>
      </a:dk1>
      <a:lt1>
        <a:srgbClr val="FFFFFF"/>
      </a:lt1>
      <a:dk2>
        <a:srgbClr val="C6C6C6"/>
      </a:dk2>
      <a:lt2>
        <a:srgbClr val="EDEEE8"/>
      </a:lt2>
      <a:accent1>
        <a:srgbClr val="461E7D"/>
      </a:accent1>
      <a:accent2>
        <a:srgbClr val="0000FA"/>
      </a:accent2>
      <a:accent3>
        <a:srgbClr val="FF009D"/>
      </a:accent3>
      <a:accent4>
        <a:srgbClr val="FF7823"/>
      </a:accent4>
      <a:accent5>
        <a:srgbClr val="1E2C64"/>
      </a:accent5>
      <a:accent6>
        <a:srgbClr val="00FF91"/>
      </a:accent6>
      <a:hlink>
        <a:srgbClr val="00FFFA"/>
      </a:hlink>
      <a:folHlink>
        <a:srgbClr val="FFF55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36000" rIns="72000" bIns="36000"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72_Enel_PPTtemplate_26012016">
  <a:themeElements>
    <a:clrScheme name="Enel">
      <a:dk1>
        <a:srgbClr val="000000"/>
      </a:dk1>
      <a:lt1>
        <a:srgbClr val="FFFFFF"/>
      </a:lt1>
      <a:dk2>
        <a:srgbClr val="C6C6C6"/>
      </a:dk2>
      <a:lt2>
        <a:srgbClr val="EDEEE8"/>
      </a:lt2>
      <a:accent1>
        <a:srgbClr val="0655FA"/>
      </a:accent1>
      <a:accent2>
        <a:srgbClr val="40B9E6"/>
      </a:accent2>
      <a:accent3>
        <a:srgbClr val="E71401"/>
      </a:accent3>
      <a:accent4>
        <a:srgbClr val="FE0F64"/>
      </a:accent4>
      <a:accent5>
        <a:srgbClr val="028C59"/>
      </a:accent5>
      <a:accent6>
        <a:srgbClr val="55BD5A"/>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6"/>
            </a:gs>
            <a:gs pos="50000">
              <a:srgbClr val="FFC000"/>
            </a:gs>
          </a:gsLst>
          <a:lin ang="10800000" scaled="1"/>
          <a:tileRect/>
        </a:gradFill>
      </a:spPr>
      <a:bodyPr rtlCol="0" anchor="ctr"/>
      <a:lstStyle>
        <a:defPPr algn="ctr">
          <a:defRPr/>
        </a:defPPr>
      </a:lstStyle>
      <a:style>
        <a:lnRef idx="0">
          <a:schemeClr val="dk1">
            <a:shade val="80000"/>
            <a:hueOff val="0"/>
            <a:satOff val="0"/>
            <a:lumOff val="0"/>
            <a:alphaOff val="0"/>
          </a:schemeClr>
        </a:lnRef>
        <a:fillRef idx="1">
          <a:scrgbClr r="0" g="0" b="0"/>
        </a:fillRef>
        <a:effectRef idx="3">
          <a:schemeClr val="dk1">
            <a:tint val="40000"/>
            <a:hueOff val="0"/>
            <a:satOff val="0"/>
            <a:lumOff val="0"/>
            <a:alphaOff val="0"/>
          </a:schemeClr>
        </a:effectRef>
        <a:fontRef idx="minor">
          <a:schemeClr val="lt1">
            <a:hueOff val="0"/>
            <a:satOff val="0"/>
            <a:lumOff val="0"/>
            <a:alphaOff val="0"/>
          </a:schemeClr>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1358</Words>
  <Application>WPS Presentation</Application>
  <PresentationFormat>Panorámica</PresentationFormat>
  <Paragraphs>125</Paragraphs>
  <Slides>8</Slides>
  <Notes>0</Notes>
  <HiddenSlides>0</HiddenSlides>
  <MMClips>0</MMClips>
  <ScaleCrop>false</ScaleCrop>
  <HeadingPairs>
    <vt:vector size="8" baseType="variant">
      <vt:variant>
        <vt:lpstr>已用的字体</vt:lpstr>
      </vt:variant>
      <vt:variant>
        <vt:i4>17</vt:i4>
      </vt:variant>
      <vt:variant>
        <vt:lpstr>主题</vt:lpstr>
      </vt:variant>
      <vt:variant>
        <vt:i4>98</vt:i4>
      </vt:variant>
      <vt:variant>
        <vt:lpstr>嵌入 OLE 服务器</vt:lpstr>
      </vt:variant>
      <vt:variant>
        <vt:i4>348</vt:i4>
      </vt:variant>
      <vt:variant>
        <vt:lpstr>幻灯片标题</vt:lpstr>
      </vt:variant>
      <vt:variant>
        <vt:i4>8</vt:i4>
      </vt:variant>
    </vt:vector>
  </HeadingPairs>
  <TitlesOfParts>
    <vt:vector size="471" baseType="lpstr">
      <vt:lpstr>Arial</vt:lpstr>
      <vt:lpstr>SimSun</vt:lpstr>
      <vt:lpstr>Wingdings</vt:lpstr>
      <vt:lpstr>Arial</vt:lpstr>
      <vt:lpstr>Lucida Grande</vt:lpstr>
      <vt:lpstr>MS PGothic</vt:lpstr>
      <vt:lpstr>Segoe UI</vt:lpstr>
      <vt:lpstr>Arial Unicode MS</vt:lpstr>
      <vt:lpstr>Arial Unicode MS</vt:lpstr>
      <vt:lpstr>Century Gothic</vt:lpstr>
      <vt:lpstr>Verdana</vt:lpstr>
      <vt:lpstr>Times New Roman</vt:lpstr>
      <vt:lpstr>ヒラギノ角ゴ Pro W3</vt:lpstr>
      <vt:lpstr>AMGDT</vt:lpstr>
      <vt:lpstr>Arial Unicode MS</vt:lpstr>
      <vt:lpstr>Calibri</vt:lpstr>
      <vt:lpstr>Microsoft YaHei</vt:lpstr>
      <vt:lpstr>1_Enel_PPTtemplate_26012016</vt:lpstr>
      <vt:lpstr>Enel_Template_Oficial_2018</vt:lpstr>
      <vt:lpstr>56_Enel_PPTtemplate_26012016</vt:lpstr>
      <vt:lpstr>60_Enel_PPTtemplate_26012016</vt:lpstr>
      <vt:lpstr>Enel_PPTtemplate_26012016</vt:lpstr>
      <vt:lpstr>46_Enel_PPTtemplate_26012016</vt:lpstr>
      <vt:lpstr>2_Enel_PPTtemplate_26012016</vt:lpstr>
      <vt:lpstr>Enel Template v2.6 [JPEG+VECTOR LOGO]</vt:lpstr>
      <vt:lpstr>9229Enel ppt</vt:lpstr>
      <vt:lpstr>1_9229Enel ppt</vt:lpstr>
      <vt:lpstr>3_Enel_PPTtemplate_26012016</vt:lpstr>
      <vt:lpstr>1_Enel_Template_Oficial_2018</vt:lpstr>
      <vt:lpstr>1_Enel Template v2.6 [JPEG+VECTOR LOGO]</vt:lpstr>
      <vt:lpstr>2_Enel Template v2.6 [JPEG+VECTOR LOGO]</vt:lpstr>
      <vt:lpstr>4_Enel_PPTtemplate_26012016</vt:lpstr>
      <vt:lpstr>5_Enel_PPTtemplate_26012016</vt:lpstr>
      <vt:lpstr>9_Enel_PPTtemplate_26012016</vt:lpstr>
      <vt:lpstr>3_Enel Template v2.6 [JPEG+VECTOR LOGO]</vt:lpstr>
      <vt:lpstr>2_Enel_Template_Oficial_2018</vt:lpstr>
      <vt:lpstr>6_Enel_PPTtemplate_26012016</vt:lpstr>
      <vt:lpstr>7_Enel_PPTtemplate_26012016</vt:lpstr>
      <vt:lpstr>11_Enel_PPTtemplate_26012016</vt:lpstr>
      <vt:lpstr>12_Enel_PPTtemplate_26012016</vt:lpstr>
      <vt:lpstr>19_Enel_PPTtemplate_26012016</vt:lpstr>
      <vt:lpstr>17_Enel_PPTtemplate_26012016</vt:lpstr>
      <vt:lpstr>18_Enel_PPTtemplate_26012016</vt:lpstr>
      <vt:lpstr>22_Enel_PPTtemplate_26012016</vt:lpstr>
      <vt:lpstr>10_Enel_PPTtemplate_26012016</vt:lpstr>
      <vt:lpstr>2_9229Enel ppt</vt:lpstr>
      <vt:lpstr>13_Enel_PPTtemplate_26012016</vt:lpstr>
      <vt:lpstr>4_Enel Template v2.6 [JPEG+VECTOR LOGO]</vt:lpstr>
      <vt:lpstr>14_Enel_PPTtemplate_26012016</vt:lpstr>
      <vt:lpstr>15_Enel_PPTtemplate_26012016</vt:lpstr>
      <vt:lpstr>16_Enel_PPTtemplate_26012016</vt:lpstr>
      <vt:lpstr>5_Enel Template v2.6 [JPEG+VECTOR LOGO]</vt:lpstr>
      <vt:lpstr>21_Enel_PPTtemplate_26012016</vt:lpstr>
      <vt:lpstr>6_Enel Template v2.6 [JPEG+VECTOR LOGO]</vt:lpstr>
      <vt:lpstr>7_Enel Template v2.6 [JPEG+VECTOR LOGO]</vt:lpstr>
      <vt:lpstr>20_Enel_PPTtemplate_26012016</vt:lpstr>
      <vt:lpstr>23_Enel_PPTtemplate_26012016</vt:lpstr>
      <vt:lpstr>8_Enel Template v2.6 [JPEG+VECTOR LOGO]</vt:lpstr>
      <vt:lpstr>4_plantilla Enel 16_9 20160127 v00</vt:lpstr>
      <vt:lpstr>9_Enel Template v2.6 [JPEG+VECTOR LOGO]</vt:lpstr>
      <vt:lpstr>3_9229Enel ppt</vt:lpstr>
      <vt:lpstr>10_Enel Template v2.6 [JPEG+VECTOR LOGO]</vt:lpstr>
      <vt:lpstr>26_Enel_PPTtemplate_26012016</vt:lpstr>
      <vt:lpstr>24_Enel_PPTtemplate_26012016</vt:lpstr>
      <vt:lpstr>12_Enel Template v2.6 [JPEG+VECTOR LOGO]</vt:lpstr>
      <vt:lpstr>13_Enel Template v2.6 [JPEG+VECTOR LOGO]</vt:lpstr>
      <vt:lpstr>28_Enel_PPTtemplate_26012016</vt:lpstr>
      <vt:lpstr>29_Enel_PPTtemplate_26012016</vt:lpstr>
      <vt:lpstr>58_Enel_PPTtemplate_26012016</vt:lpstr>
      <vt:lpstr>33_Enel_PPTtemplate_26012016</vt:lpstr>
      <vt:lpstr>30_Enel_PPTtemplate_26012016</vt:lpstr>
      <vt:lpstr>3_Enel_Template_Oficial_2018</vt:lpstr>
      <vt:lpstr>1_Enel FY 2015 scheletro</vt:lpstr>
      <vt:lpstr>Enel FY 2015 scheletro</vt:lpstr>
      <vt:lpstr>4_9229Enel ppt</vt:lpstr>
      <vt:lpstr>27_Enel_PPTtemplate_26012016</vt:lpstr>
      <vt:lpstr>34_Enel_PPTtemplate_26012016</vt:lpstr>
      <vt:lpstr>31_Enel_PPTtemplate_26012016</vt:lpstr>
      <vt:lpstr>32_Enel_PPTtemplate_26012016</vt:lpstr>
      <vt:lpstr>36_Enel_PPTtemplate_26012016</vt:lpstr>
      <vt:lpstr>37_Enel_PPTtemplate_26012016</vt:lpstr>
      <vt:lpstr>38_Enel_PPTtemplate_26012016</vt:lpstr>
      <vt:lpstr>8_Enel_PPTtemplate_26012016</vt:lpstr>
      <vt:lpstr>3_Enel Template v3.1</vt:lpstr>
      <vt:lpstr>61_Enel_PPTtemplate_26012016</vt:lpstr>
      <vt:lpstr>39_Enel_PPTtemplate_26012016</vt:lpstr>
      <vt:lpstr>40_Enel_PPTtemplate_26012016</vt:lpstr>
      <vt:lpstr>43_Enel_PPTtemplate_26012016</vt:lpstr>
      <vt:lpstr>4_Enel_Template_Oficial_2018</vt:lpstr>
      <vt:lpstr>5_9229Enel ppt</vt:lpstr>
      <vt:lpstr>14_Enel Template v2.6 [JPEG+VECTOR LOGO]</vt:lpstr>
      <vt:lpstr>12_Template 2018 Feb 7th</vt:lpstr>
      <vt:lpstr>25_Enel_PPTtemplate_26012016</vt:lpstr>
      <vt:lpstr>47_Enel_PPTtemplate_26012016</vt:lpstr>
      <vt:lpstr>71_Enel_PPTtemplate_26012016</vt:lpstr>
      <vt:lpstr>6_9229Enel ppt</vt:lpstr>
      <vt:lpstr>63_Enel_PPTtemplate_26012016</vt:lpstr>
      <vt:lpstr>plantilla Enel 16_9 20160127 v00</vt:lpstr>
      <vt:lpstr>45_Enel_PPTtemplate_26012016</vt:lpstr>
      <vt:lpstr>48_Enel_PPTtemplate_26012016</vt:lpstr>
      <vt:lpstr>7_9229Enel ppt</vt:lpstr>
      <vt:lpstr>59_Enel_PPTtemplate_26012016</vt:lpstr>
      <vt:lpstr>6_Enel_Template_Oficial_2018</vt:lpstr>
      <vt:lpstr>49_Enel_PPTtemplate_26012016</vt:lpstr>
      <vt:lpstr>50_Enel_PPTtemplate_26012016</vt:lpstr>
      <vt:lpstr>51_Enel_PPTtemplate_26012016</vt:lpstr>
      <vt:lpstr>52_Enel_PPTtemplate_26012016</vt:lpstr>
      <vt:lpstr>53_Enel_PPTtemplate_26012016</vt:lpstr>
      <vt:lpstr>66_Enel_PPTtemplate_26012016</vt:lpstr>
      <vt:lpstr>54_Enel_PPTtemplate_26012016</vt:lpstr>
      <vt:lpstr>65_Enel_PPTtemplate_26012016</vt:lpstr>
      <vt:lpstr>67_Enel_PPTtemplate_26012016</vt:lpstr>
      <vt:lpstr>68_Enel_PPTtemplate_26012016</vt:lpstr>
      <vt:lpstr>Enel Template v3.1</vt:lpstr>
      <vt:lpstr>72_Enel_PPTtemplate_26012016</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Excel.Sheet.12</vt:lpstr>
      <vt:lpstr>Excel.Sheet.12</vt:lpstr>
      <vt:lpstr>Excel.Sheet.12</vt:lpstr>
      <vt:lpstr>Excel.Sheet.12</vt:lpstr>
      <vt:lpstr>Excel.Sheet.12</vt:lpstr>
      <vt:lpstr>TCLayout.ActiveDocument.1</vt:lpstr>
      <vt:lpstr>Excel.Sheet.12</vt:lpstr>
      <vt:lpstr>Excel.Sheet.12</vt:lpstr>
      <vt:lpstr>Excel.Sheet.12</vt:lpstr>
      <vt:lpstr>Excel.Sheet.12</vt:lpstr>
      <vt:lpstr>Excel.Sheet.12</vt:lpstr>
      <vt:lpstr>Excel.Sheet.12</vt:lpstr>
      <vt:lpstr>Excel.Sheet.12</vt:lpstr>
      <vt:lpstr>Excel.Sheet.12</vt:lpstr>
      <vt:lpstr>Excel.Sheet.12</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PowerPoint 演示文稿</vt:lpstr>
      <vt:lpstr>PowerPoint 演示文稿</vt:lpstr>
      <vt:lpstr>Definición del Perfile – IEC 62056 DLMS/COSEM </vt:lpstr>
      <vt:lpstr>Listado de Objectos 1/2: Measurands Objects</vt:lpstr>
      <vt:lpstr>Listado de Objectos 2/2: Energy Profile Objects</vt:lpstr>
      <vt:lpstr>Measurands Objects</vt:lpstr>
      <vt:lpstr>Measurands Objects</vt:lpstr>
      <vt:lpstr>Energy Profile Object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Overview</dc:title>
  <dc:creator>Flavio Okuno</dc:creator>
  <cp:lastModifiedBy>CL146041000</cp:lastModifiedBy>
  <cp:revision>1533</cp:revision>
  <cp:lastPrinted>2019-06-18T11:05:00Z</cp:lastPrinted>
  <dcterms:created xsi:type="dcterms:W3CDTF">2018-11-26T01:33:00Z</dcterms:created>
  <dcterms:modified xsi:type="dcterms:W3CDTF">2021-10-06T15:07:02Z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0x010100CFA3BA96B954AC45A28307DF30EEBB3F</vt:lpwstr>
  </property>
  <property fmtid="{D5CDD505-2E9C-101B-9397-08002B2CF9AE}" pid="3" name="ICV">
    <vt:lpwstr>CCF499DE699F4729B41C65225E1DE679</vt:lpwstr>
  </property>
  <property fmtid="{D5CDD505-2E9C-101B-9397-08002B2CF9AE}" pid="4" name="KSOProductBuildVer">
    <vt:lpwstr>2058-11.2.0.10323</vt:lpwstr>
  </property>
</Properties>
</file>